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0"/>
  </p:notesMasterIdLst>
  <p:sldIdLst>
    <p:sldId id="2767" r:id="rId5"/>
    <p:sldId id="257" r:id="rId6"/>
    <p:sldId id="258" r:id="rId7"/>
    <p:sldId id="259" r:id="rId8"/>
    <p:sldId id="260" r:id="rId9"/>
    <p:sldId id="261" r:id="rId10"/>
    <p:sldId id="269" r:id="rId11"/>
    <p:sldId id="263" r:id="rId12"/>
    <p:sldId id="264" r:id="rId13"/>
    <p:sldId id="2769" r:id="rId14"/>
    <p:sldId id="265" r:id="rId15"/>
    <p:sldId id="270" r:id="rId16"/>
    <p:sldId id="2768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DAFBC-0282-7A31-A513-7CBC9211312C}" v="1680" dt="2025-11-21T18:08:42.894"/>
    <p1510:client id="{57010B85-01CE-BD7F-DA7E-3E689AAD5DA8}" v="86" dt="2025-11-21T18:43:31.845"/>
    <p1510:client id="{F654B111-B77A-90FB-8741-E78DD4C12F11}" v="303" dt="2025-11-21T15:17:30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4"/>
    <p:restoredTop sz="94695"/>
  </p:normalViewPr>
  <p:slideViewPr>
    <p:cSldViewPr snapToGrid="0">
      <p:cViewPr>
        <p:scale>
          <a:sx n="100" d="100"/>
          <a:sy n="100" d="100"/>
        </p:scale>
        <p:origin x="-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ara Salie" userId="S::st10455456@imconnect.edu.za::0bf54d6a-f32c-4249-9624-bc6de0c9d7f1" providerId="AD" clId="Web-{57010B85-01CE-BD7F-DA7E-3E689AAD5DA8}"/>
    <pc:docChg chg="delSld modSld">
      <pc:chgData name="Zaara Salie" userId="S::st10455456@imconnect.edu.za::0bf54d6a-f32c-4249-9624-bc6de0c9d7f1" providerId="AD" clId="Web-{57010B85-01CE-BD7F-DA7E-3E689AAD5DA8}" dt="2025-11-21T18:43:31.845" v="70"/>
      <pc:docMkLst>
        <pc:docMk/>
      </pc:docMkLst>
      <pc:sldChg chg="addSp delSp modSp mod modClrScheme chgLayout">
        <pc:chgData name="Zaara Salie" userId="S::st10455456@imconnect.edu.za::0bf54d6a-f32c-4249-9624-bc6de0c9d7f1" providerId="AD" clId="Web-{57010B85-01CE-BD7F-DA7E-3E689AAD5DA8}" dt="2025-11-21T18:34:50.034" v="30"/>
        <pc:sldMkLst>
          <pc:docMk/>
          <pc:sldMk cId="3947552595" sldId="266"/>
        </pc:sldMkLst>
        <pc:spChg chg="mod ord">
          <ac:chgData name="Zaara Salie" userId="S::st10455456@imconnect.edu.za::0bf54d6a-f32c-4249-9624-bc6de0c9d7f1" providerId="AD" clId="Web-{57010B85-01CE-BD7F-DA7E-3E689AAD5DA8}" dt="2025-11-21T18:33:26.329" v="29"/>
          <ac:spMkLst>
            <pc:docMk/>
            <pc:sldMk cId="3947552595" sldId="266"/>
            <ac:spMk id="2" creationId="{8A497B4E-3C70-7F36-A4BF-7CA5CBC848F4}"/>
          </ac:spMkLst>
        </pc:spChg>
        <pc:spChg chg="mod">
          <ac:chgData name="Zaara Salie" userId="S::st10455456@imconnect.edu.za::0bf54d6a-f32c-4249-9624-bc6de0c9d7f1" providerId="AD" clId="Web-{57010B85-01CE-BD7F-DA7E-3E689AAD5DA8}" dt="2025-11-21T18:33:26.329" v="29"/>
          <ac:spMkLst>
            <pc:docMk/>
            <pc:sldMk cId="3947552595" sldId="266"/>
            <ac:spMk id="3" creationId="{4227E922-AE57-EC70-406A-77ED03351FF3}"/>
          </ac:spMkLst>
        </pc:spChg>
        <pc:spChg chg="mod">
          <ac:chgData name="Zaara Salie" userId="S::st10455456@imconnect.edu.za::0bf54d6a-f32c-4249-9624-bc6de0c9d7f1" providerId="AD" clId="Web-{57010B85-01CE-BD7F-DA7E-3E689AAD5DA8}" dt="2025-11-21T18:33:26.329" v="29"/>
          <ac:spMkLst>
            <pc:docMk/>
            <pc:sldMk cId="3947552595" sldId="266"/>
            <ac:spMk id="4" creationId="{C5F41BF0-B686-A29F-997F-508B02524CA5}"/>
          </ac:spMkLst>
        </pc:spChg>
        <pc:spChg chg="mod">
          <ac:chgData name="Zaara Salie" userId="S::st10455456@imconnect.edu.za::0bf54d6a-f32c-4249-9624-bc6de0c9d7f1" providerId="AD" clId="Web-{57010B85-01CE-BD7F-DA7E-3E689AAD5DA8}" dt="2025-11-21T18:33:26.329" v="29"/>
          <ac:spMkLst>
            <pc:docMk/>
            <pc:sldMk cId="3947552595" sldId="266"/>
            <ac:spMk id="5" creationId="{6F250EF4-0955-7408-3882-4FDCAF3F65FF}"/>
          </ac:spMkLst>
        </pc:spChg>
        <pc:spChg chg="mod">
          <ac:chgData name="Zaara Salie" userId="S::st10455456@imconnect.edu.za::0bf54d6a-f32c-4249-9624-bc6de0c9d7f1" providerId="AD" clId="Web-{57010B85-01CE-BD7F-DA7E-3E689AAD5DA8}" dt="2025-11-21T18:33:26.329" v="29"/>
          <ac:spMkLst>
            <pc:docMk/>
            <pc:sldMk cId="3947552595" sldId="266"/>
            <ac:spMk id="6" creationId="{9CE43CCF-A463-89C5-41C7-D943D6977CFE}"/>
          </ac:spMkLst>
        </pc:spChg>
        <pc:spChg chg="add mod ord">
          <ac:chgData name="Zaara Salie" userId="S::st10455456@imconnect.edu.za::0bf54d6a-f32c-4249-9624-bc6de0c9d7f1" providerId="AD" clId="Web-{57010B85-01CE-BD7F-DA7E-3E689AAD5DA8}" dt="2025-11-21T18:33:26.329" v="29"/>
          <ac:spMkLst>
            <pc:docMk/>
            <pc:sldMk cId="3947552595" sldId="266"/>
            <ac:spMk id="7" creationId="{C9E2AA98-E9F4-24CE-E48C-5381CE28570B}"/>
          </ac:spMkLst>
        </pc:spChg>
        <pc:spChg chg="add del mod">
          <ac:chgData name="Zaara Salie" userId="S::st10455456@imconnect.edu.za::0bf54d6a-f32c-4249-9624-bc6de0c9d7f1" providerId="AD" clId="Web-{57010B85-01CE-BD7F-DA7E-3E689AAD5DA8}" dt="2025-11-21T18:34:50.034" v="30"/>
          <ac:spMkLst>
            <pc:docMk/>
            <pc:sldMk cId="3947552595" sldId="266"/>
            <ac:spMk id="12" creationId="{3256749E-727D-0202-3ABD-B0479D60F59D}"/>
          </ac:spMkLst>
        </pc:spChg>
        <pc:picChg chg="add mod ord">
          <ac:chgData name="Zaara Salie" userId="S::st10455456@imconnect.edu.za::0bf54d6a-f32c-4249-9624-bc6de0c9d7f1" providerId="AD" clId="Web-{57010B85-01CE-BD7F-DA7E-3E689AAD5DA8}" dt="2025-11-21T18:34:50.034" v="30"/>
          <ac:picMkLst>
            <pc:docMk/>
            <pc:sldMk cId="3947552595" sldId="266"/>
            <ac:picMk id="8" creationId="{4251EF58-FA4B-EB81-D443-96FAE2E83AE8}"/>
          </ac:picMkLst>
        </pc:picChg>
      </pc:sldChg>
      <pc:sldChg chg="del">
        <pc:chgData name="Zaara Salie" userId="S::st10455456@imconnect.edu.za::0bf54d6a-f32c-4249-9624-bc6de0c9d7f1" providerId="AD" clId="Web-{57010B85-01CE-BD7F-DA7E-3E689AAD5DA8}" dt="2025-11-21T18:43:31.845" v="70"/>
        <pc:sldMkLst>
          <pc:docMk/>
          <pc:sldMk cId="2999686948" sldId="267"/>
        </pc:sldMkLst>
      </pc:sldChg>
      <pc:sldChg chg="modSp">
        <pc:chgData name="Zaara Salie" userId="S::st10455456@imconnect.edu.za::0bf54d6a-f32c-4249-9624-bc6de0c9d7f1" providerId="AD" clId="Web-{57010B85-01CE-BD7F-DA7E-3E689AAD5DA8}" dt="2025-11-21T18:43:24.016" v="69" actId="14100"/>
        <pc:sldMkLst>
          <pc:docMk/>
          <pc:sldMk cId="2651058474" sldId="268"/>
        </pc:sldMkLst>
        <pc:spChg chg="mod">
          <ac:chgData name="Zaara Salie" userId="S::st10455456@imconnect.edu.za::0bf54d6a-f32c-4249-9624-bc6de0c9d7f1" providerId="AD" clId="Web-{57010B85-01CE-BD7F-DA7E-3E689AAD5DA8}" dt="2025-11-21T18:43:02.046" v="67" actId="1076"/>
          <ac:spMkLst>
            <pc:docMk/>
            <pc:sldMk cId="2651058474" sldId="268"/>
            <ac:spMk id="4" creationId="{3E2F8EAF-D9DE-9FD3-ED83-7032E7D7FC06}"/>
          </ac:spMkLst>
        </pc:spChg>
        <pc:spChg chg="mod">
          <ac:chgData name="Zaara Salie" userId="S::st10455456@imconnect.edu.za::0bf54d6a-f32c-4249-9624-bc6de0c9d7f1" providerId="AD" clId="Web-{57010B85-01CE-BD7F-DA7E-3E689AAD5DA8}" dt="2025-11-21T18:43:24.016" v="69" actId="14100"/>
          <ac:spMkLst>
            <pc:docMk/>
            <pc:sldMk cId="2651058474" sldId="268"/>
            <ac:spMk id="5" creationId="{0EA6679F-0290-515C-BB0F-947C10AC81E4}"/>
          </ac:spMkLst>
        </pc:spChg>
      </pc:sldChg>
    </pc:docChg>
  </pc:docChgLst>
  <pc:docChgLst>
    <pc:chgData name="Zaara Salie" userId="S::st10455456@imconnect.edu.za::0bf54d6a-f32c-4249-9624-bc6de0c9d7f1" providerId="AD" clId="Web-{285DAFBC-0282-7A31-A513-7CBC9211312C}"/>
    <pc:docChg chg="addSld modSld sldOrd">
      <pc:chgData name="Zaara Salie" userId="S::st10455456@imconnect.edu.za::0bf54d6a-f32c-4249-9624-bc6de0c9d7f1" providerId="AD" clId="Web-{285DAFBC-0282-7A31-A513-7CBC9211312C}" dt="2025-11-21T18:08:42.894" v="1554" actId="1076"/>
      <pc:docMkLst>
        <pc:docMk/>
      </pc:docMkLst>
      <pc:sldChg chg="modSp">
        <pc:chgData name="Zaara Salie" userId="S::st10455456@imconnect.edu.za::0bf54d6a-f32c-4249-9624-bc6de0c9d7f1" providerId="AD" clId="Web-{285DAFBC-0282-7A31-A513-7CBC9211312C}" dt="2025-11-21T15:47:17.899" v="150" actId="14100"/>
        <pc:sldMkLst>
          <pc:docMk/>
          <pc:sldMk cId="1471035344" sldId="259"/>
        </pc:sldMkLst>
        <pc:spChg chg="mod">
          <ac:chgData name="Zaara Salie" userId="S::st10455456@imconnect.edu.za::0bf54d6a-f32c-4249-9624-bc6de0c9d7f1" providerId="AD" clId="Web-{285DAFBC-0282-7A31-A513-7CBC9211312C}" dt="2025-11-21T15:47:17.899" v="150" actId="14100"/>
          <ac:spMkLst>
            <pc:docMk/>
            <pc:sldMk cId="1471035344" sldId="259"/>
            <ac:spMk id="3" creationId="{8DC6822A-D1D9-EA6C-D8F4-6F6AB9565D17}"/>
          </ac:spMkLst>
        </pc:spChg>
      </pc:sldChg>
      <pc:sldChg chg="addSp modSp mod chgLayout">
        <pc:chgData name="Zaara Salie" userId="S::st10455456@imconnect.edu.za::0bf54d6a-f32c-4249-9624-bc6de0c9d7f1" providerId="AD" clId="Web-{285DAFBC-0282-7A31-A513-7CBC9211312C}" dt="2025-11-21T16:06:12.314" v="457" actId="20577"/>
        <pc:sldMkLst>
          <pc:docMk/>
          <pc:sldMk cId="4198690590" sldId="260"/>
        </pc:sldMkLst>
        <pc:spChg chg="mod">
          <ac:chgData name="Zaara Salie" userId="S::st10455456@imconnect.edu.za::0bf54d6a-f32c-4249-9624-bc6de0c9d7f1" providerId="AD" clId="Web-{285DAFBC-0282-7A31-A513-7CBC9211312C}" dt="2025-11-21T16:05:01.829" v="415" actId="1076"/>
          <ac:spMkLst>
            <pc:docMk/>
            <pc:sldMk cId="4198690590" sldId="260"/>
            <ac:spMk id="2" creationId="{EC22F81C-2BD8-A4FA-1C47-752CDA28131D}"/>
          </ac:spMkLst>
        </pc:spChg>
        <pc:spChg chg="mod ord">
          <ac:chgData name="Zaara Salie" userId="S::st10455456@imconnect.edu.za::0bf54d6a-f32c-4249-9624-bc6de0c9d7f1" providerId="AD" clId="Web-{285DAFBC-0282-7A31-A513-7CBC9211312C}" dt="2025-11-21T16:06:12.314" v="457" actId="20577"/>
          <ac:spMkLst>
            <pc:docMk/>
            <pc:sldMk cId="4198690590" sldId="260"/>
            <ac:spMk id="3" creationId="{52D53411-4585-040B-5834-42C4EFE7629C}"/>
          </ac:spMkLst>
        </pc:spChg>
        <pc:spChg chg="mod">
          <ac:chgData name="Zaara Salie" userId="S::st10455456@imconnect.edu.za::0bf54d6a-f32c-4249-9624-bc6de0c9d7f1" providerId="AD" clId="Web-{285DAFBC-0282-7A31-A513-7CBC9211312C}" dt="2025-11-21T15:54:27.310" v="154"/>
          <ac:spMkLst>
            <pc:docMk/>
            <pc:sldMk cId="4198690590" sldId="260"/>
            <ac:spMk id="4" creationId="{BD7E3DB6-9604-119A-147D-87313E70E61D}"/>
          </ac:spMkLst>
        </pc:spChg>
        <pc:spChg chg="mod">
          <ac:chgData name="Zaara Salie" userId="S::st10455456@imconnect.edu.za::0bf54d6a-f32c-4249-9624-bc6de0c9d7f1" providerId="AD" clId="Web-{285DAFBC-0282-7A31-A513-7CBC9211312C}" dt="2025-11-21T15:54:27.310" v="154"/>
          <ac:spMkLst>
            <pc:docMk/>
            <pc:sldMk cId="4198690590" sldId="260"/>
            <ac:spMk id="5" creationId="{435CA12B-9FEC-9EC2-45A2-67466ADBDE5C}"/>
          </ac:spMkLst>
        </pc:spChg>
        <pc:spChg chg="mod">
          <ac:chgData name="Zaara Salie" userId="S::st10455456@imconnect.edu.za::0bf54d6a-f32c-4249-9624-bc6de0c9d7f1" providerId="AD" clId="Web-{285DAFBC-0282-7A31-A513-7CBC9211312C}" dt="2025-11-21T15:54:27.310" v="154"/>
          <ac:spMkLst>
            <pc:docMk/>
            <pc:sldMk cId="4198690590" sldId="260"/>
            <ac:spMk id="6" creationId="{8D167AE3-F49B-E352-A529-8E3AAB9EEFC0}"/>
          </ac:spMkLst>
        </pc:spChg>
        <pc:picChg chg="add mod">
          <ac:chgData name="Zaara Salie" userId="S::st10455456@imconnect.edu.za::0bf54d6a-f32c-4249-9624-bc6de0c9d7f1" providerId="AD" clId="Web-{285DAFBC-0282-7A31-A513-7CBC9211312C}" dt="2025-11-21T16:04:33.562" v="410" actId="14100"/>
          <ac:picMkLst>
            <pc:docMk/>
            <pc:sldMk cId="4198690590" sldId="260"/>
            <ac:picMk id="7" creationId="{4D3D3FB7-D333-B5D9-EF86-1ED98201F2CA}"/>
          </ac:picMkLst>
        </pc:picChg>
        <pc:picChg chg="add mod modCrop">
          <ac:chgData name="Zaara Salie" userId="S::st10455456@imconnect.edu.za::0bf54d6a-f32c-4249-9624-bc6de0c9d7f1" providerId="AD" clId="Web-{285DAFBC-0282-7A31-A513-7CBC9211312C}" dt="2025-11-21T16:04:29.625" v="408" actId="14100"/>
          <ac:picMkLst>
            <pc:docMk/>
            <pc:sldMk cId="4198690590" sldId="260"/>
            <ac:picMk id="8" creationId="{2AAB5E2C-E22B-B7D7-F492-3450DEB73E56}"/>
          </ac:picMkLst>
        </pc:picChg>
      </pc:sldChg>
      <pc:sldChg chg="modSp mod modClrScheme chgLayout">
        <pc:chgData name="Zaara Salie" userId="S::st10455456@imconnect.edu.za::0bf54d6a-f32c-4249-9624-bc6de0c9d7f1" providerId="AD" clId="Web-{285DAFBC-0282-7A31-A513-7CBC9211312C}" dt="2025-11-21T16:10:25.972" v="617" actId="20577"/>
        <pc:sldMkLst>
          <pc:docMk/>
          <pc:sldMk cId="187927555" sldId="261"/>
        </pc:sldMkLst>
        <pc:spChg chg="mod">
          <ac:chgData name="Zaara Salie" userId="S::st10455456@imconnect.edu.za::0bf54d6a-f32c-4249-9624-bc6de0c9d7f1" providerId="AD" clId="Web-{285DAFBC-0282-7A31-A513-7CBC9211312C}" dt="2025-11-21T16:07:22.721" v="464"/>
          <ac:spMkLst>
            <pc:docMk/>
            <pc:sldMk cId="187927555" sldId="261"/>
            <ac:spMk id="2" creationId="{9BB750E1-014E-2F32-5FE0-025C27322ADF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10:25.972" v="617" actId="20577"/>
          <ac:spMkLst>
            <pc:docMk/>
            <pc:sldMk cId="187927555" sldId="261"/>
            <ac:spMk id="3" creationId="{A36B70B6-B9DD-8293-E045-C9E0BE21FEB2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07:22.721" v="464"/>
          <ac:spMkLst>
            <pc:docMk/>
            <pc:sldMk cId="187927555" sldId="261"/>
            <ac:spMk id="4" creationId="{57908E80-2392-A58F-EEB2-EE633788820D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07:22.721" v="464"/>
          <ac:spMkLst>
            <pc:docMk/>
            <pc:sldMk cId="187927555" sldId="261"/>
            <ac:spMk id="5" creationId="{BC4AA2F1-CC44-35CF-7A34-1B814A19A90D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07:22.721" v="464"/>
          <ac:spMkLst>
            <pc:docMk/>
            <pc:sldMk cId="187927555" sldId="261"/>
            <ac:spMk id="7" creationId="{3B2FBC74-35D9-C062-A1B7-A5F83C6DDE04}"/>
          </ac:spMkLst>
        </pc:spChg>
        <pc:picChg chg="mod ord">
          <ac:chgData name="Zaara Salie" userId="S::st10455456@imconnect.edu.za::0bf54d6a-f32c-4249-9624-bc6de0c9d7f1" providerId="AD" clId="Web-{285DAFBC-0282-7A31-A513-7CBC9211312C}" dt="2025-11-21T16:07:22.721" v="464"/>
          <ac:picMkLst>
            <pc:docMk/>
            <pc:sldMk cId="187927555" sldId="261"/>
            <ac:picMk id="6" creationId="{503626A1-9E15-A048-4FD7-2D14DDE41628}"/>
          </ac:picMkLst>
        </pc:picChg>
      </pc:sldChg>
      <pc:sldChg chg="addSp delSp modSp mod modClrScheme chgLayout">
        <pc:chgData name="Zaara Salie" userId="S::st10455456@imconnect.edu.za::0bf54d6a-f32c-4249-9624-bc6de0c9d7f1" providerId="AD" clId="Web-{285DAFBC-0282-7A31-A513-7CBC9211312C}" dt="2025-11-21T16:30:49.777" v="922" actId="20577"/>
        <pc:sldMkLst>
          <pc:docMk/>
          <pc:sldMk cId="1941379388" sldId="263"/>
        </pc:sldMkLst>
        <pc:spChg chg="mod">
          <ac:chgData name="Zaara Salie" userId="S::st10455456@imconnect.edu.za::0bf54d6a-f32c-4249-9624-bc6de0c9d7f1" providerId="AD" clId="Web-{285DAFBC-0282-7A31-A513-7CBC9211312C}" dt="2025-11-21T16:27:27.166" v="779"/>
          <ac:spMkLst>
            <pc:docMk/>
            <pc:sldMk cId="1941379388" sldId="263"/>
            <ac:spMk id="2" creationId="{90979F20-7FE0-9464-CC8C-AAB74EE175D5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26:20.244" v="759"/>
          <ac:spMkLst>
            <pc:docMk/>
            <pc:sldMk cId="1941379388" sldId="263"/>
            <ac:spMk id="3" creationId="{A5205E06-DEAE-0DD1-4D36-DFAC6C725BED}"/>
          </ac:spMkLst>
        </pc:spChg>
        <pc:spChg chg="del mod">
          <ac:chgData name="Zaara Salie" userId="S::st10455456@imconnect.edu.za::0bf54d6a-f32c-4249-9624-bc6de0c9d7f1" providerId="AD" clId="Web-{285DAFBC-0282-7A31-A513-7CBC9211312C}" dt="2025-11-21T16:27:27.166" v="779"/>
          <ac:spMkLst>
            <pc:docMk/>
            <pc:sldMk cId="1941379388" sldId="263"/>
            <ac:spMk id="4" creationId="{A8072345-EDED-4266-CFF8-650FF0BB1E47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26:20.244" v="759"/>
          <ac:spMkLst>
            <pc:docMk/>
            <pc:sldMk cId="1941379388" sldId="263"/>
            <ac:spMk id="5" creationId="{726F804B-D6FC-83A9-36FC-E721C009E2DB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26:20.244" v="759"/>
          <ac:spMkLst>
            <pc:docMk/>
            <pc:sldMk cId="1941379388" sldId="263"/>
            <ac:spMk id="6" creationId="{2AEFE3EB-673E-77EF-2980-BA6EC57A519F}"/>
          </ac:spMkLst>
        </pc:spChg>
        <pc:spChg chg="add mod">
          <ac:chgData name="Zaara Salie" userId="S::st10455456@imconnect.edu.za::0bf54d6a-f32c-4249-9624-bc6de0c9d7f1" providerId="AD" clId="Web-{285DAFBC-0282-7A31-A513-7CBC9211312C}" dt="2025-11-21T16:30:49.777" v="922" actId="20577"/>
          <ac:spMkLst>
            <pc:docMk/>
            <pc:sldMk cId="1941379388" sldId="263"/>
            <ac:spMk id="7" creationId="{835CFC58-8708-01FF-42BB-CDDD66418C2A}"/>
          </ac:spMkLst>
        </pc:spChg>
        <pc:picChg chg="mod ord">
          <ac:chgData name="Zaara Salie" userId="S::st10455456@imconnect.edu.za::0bf54d6a-f32c-4249-9624-bc6de0c9d7f1" providerId="AD" clId="Web-{285DAFBC-0282-7A31-A513-7CBC9211312C}" dt="2025-11-21T16:27:31.557" v="780" actId="1076"/>
          <ac:picMkLst>
            <pc:docMk/>
            <pc:sldMk cId="1941379388" sldId="263"/>
            <ac:picMk id="9" creationId="{606BD1CA-C191-4496-8931-F725453418B0}"/>
          </ac:picMkLst>
        </pc:picChg>
      </pc:sldChg>
      <pc:sldChg chg="addSp modSp mod chgLayout">
        <pc:chgData name="Zaara Salie" userId="S::st10455456@imconnect.edu.za::0bf54d6a-f32c-4249-9624-bc6de0c9d7f1" providerId="AD" clId="Web-{285DAFBC-0282-7A31-A513-7CBC9211312C}" dt="2025-11-21T16:33:46.121" v="1000" actId="20577"/>
        <pc:sldMkLst>
          <pc:docMk/>
          <pc:sldMk cId="53001128" sldId="264"/>
        </pc:sldMkLst>
        <pc:spChg chg="mod">
          <ac:chgData name="Zaara Salie" userId="S::st10455456@imconnect.edu.za::0bf54d6a-f32c-4249-9624-bc6de0c9d7f1" providerId="AD" clId="Web-{285DAFBC-0282-7A31-A513-7CBC9211312C}" dt="2025-11-21T16:33:02.308" v="944" actId="20577"/>
          <ac:spMkLst>
            <pc:docMk/>
            <pc:sldMk cId="53001128" sldId="264"/>
            <ac:spMk id="2" creationId="{9EF332A3-41ED-5C79-EEE4-FB0C4C5039E3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33:46.121" v="1000" actId="20577"/>
          <ac:spMkLst>
            <pc:docMk/>
            <pc:sldMk cId="53001128" sldId="264"/>
            <ac:spMk id="3" creationId="{92CCD8EA-EA7C-8648-6703-261B5BAF0014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31:27.058" v="923"/>
          <ac:spMkLst>
            <pc:docMk/>
            <pc:sldMk cId="53001128" sldId="264"/>
            <ac:spMk id="4" creationId="{0F79EABE-3580-5671-50D4-25E706EDC2ED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31:27.058" v="923"/>
          <ac:spMkLst>
            <pc:docMk/>
            <pc:sldMk cId="53001128" sldId="264"/>
            <ac:spMk id="5" creationId="{78B29139-7FC6-888D-5CC9-C5B5E32F7845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31:27.058" v="923"/>
          <ac:spMkLst>
            <pc:docMk/>
            <pc:sldMk cId="53001128" sldId="264"/>
            <ac:spMk id="6" creationId="{94DC91B8-8829-9453-E93E-4D286CFA09D1}"/>
          </ac:spMkLst>
        </pc:spChg>
        <pc:picChg chg="add mod">
          <ac:chgData name="Zaara Salie" userId="S::st10455456@imconnect.edu.za::0bf54d6a-f32c-4249-9624-bc6de0c9d7f1" providerId="AD" clId="Web-{285DAFBC-0282-7A31-A513-7CBC9211312C}" dt="2025-11-21T16:32:39.840" v="928" actId="14100"/>
          <ac:picMkLst>
            <pc:docMk/>
            <pc:sldMk cId="53001128" sldId="264"/>
            <ac:picMk id="8" creationId="{20B9D55A-75AA-A48F-B96D-7C8261AAA96C}"/>
          </ac:picMkLst>
        </pc:picChg>
      </pc:sldChg>
      <pc:sldChg chg="modSp mod ord chgLayout">
        <pc:chgData name="Zaara Salie" userId="S::st10455456@imconnect.edu.za::0bf54d6a-f32c-4249-9624-bc6de0c9d7f1" providerId="AD" clId="Web-{285DAFBC-0282-7A31-A513-7CBC9211312C}" dt="2025-11-21T18:07:56.705" v="1489" actId="20577"/>
        <pc:sldMkLst>
          <pc:docMk/>
          <pc:sldMk cId="3599844030" sldId="265"/>
        </pc:sldMkLst>
        <pc:spChg chg="mod">
          <ac:chgData name="Zaara Salie" userId="S::st10455456@imconnect.edu.za::0bf54d6a-f32c-4249-9624-bc6de0c9d7f1" providerId="AD" clId="Web-{285DAFBC-0282-7A31-A513-7CBC9211312C}" dt="2025-11-21T18:05:39.530" v="1272" actId="1076"/>
          <ac:spMkLst>
            <pc:docMk/>
            <pc:sldMk cId="3599844030" sldId="265"/>
            <ac:spMk id="2" creationId="{99120F23-1809-2CC4-1A94-F826616D2DF4}"/>
          </ac:spMkLst>
        </pc:spChg>
        <pc:spChg chg="mod">
          <ac:chgData name="Zaara Salie" userId="S::st10455456@imconnect.edu.za::0bf54d6a-f32c-4249-9624-bc6de0c9d7f1" providerId="AD" clId="Web-{285DAFBC-0282-7A31-A513-7CBC9211312C}" dt="2025-11-21T18:04:48.748" v="1253"/>
          <ac:spMkLst>
            <pc:docMk/>
            <pc:sldMk cId="3599844030" sldId="265"/>
            <ac:spMk id="3" creationId="{779C179B-16F5-B0EA-D1AC-99441213185B}"/>
          </ac:spMkLst>
        </pc:spChg>
        <pc:spChg chg="mod">
          <ac:chgData name="Zaara Salie" userId="S::st10455456@imconnect.edu.za::0bf54d6a-f32c-4249-9624-bc6de0c9d7f1" providerId="AD" clId="Web-{285DAFBC-0282-7A31-A513-7CBC9211312C}" dt="2025-11-21T18:07:56.705" v="1489" actId="20577"/>
          <ac:spMkLst>
            <pc:docMk/>
            <pc:sldMk cId="3599844030" sldId="265"/>
            <ac:spMk id="4" creationId="{CBAD71A6-1036-A099-9BDF-27C11F75648B}"/>
          </ac:spMkLst>
        </pc:spChg>
        <pc:spChg chg="mod">
          <ac:chgData name="Zaara Salie" userId="S::st10455456@imconnect.edu.za::0bf54d6a-f32c-4249-9624-bc6de0c9d7f1" providerId="AD" clId="Web-{285DAFBC-0282-7A31-A513-7CBC9211312C}" dt="2025-11-21T18:04:48.748" v="1253"/>
          <ac:spMkLst>
            <pc:docMk/>
            <pc:sldMk cId="3599844030" sldId="265"/>
            <ac:spMk id="5" creationId="{DAE1DF91-6465-ADEF-7133-CCC328584380}"/>
          </ac:spMkLst>
        </pc:spChg>
        <pc:spChg chg="mod">
          <ac:chgData name="Zaara Salie" userId="S::st10455456@imconnect.edu.za::0bf54d6a-f32c-4249-9624-bc6de0c9d7f1" providerId="AD" clId="Web-{285DAFBC-0282-7A31-A513-7CBC9211312C}" dt="2025-11-21T18:04:48.748" v="1253"/>
          <ac:spMkLst>
            <pc:docMk/>
            <pc:sldMk cId="3599844030" sldId="265"/>
            <ac:spMk id="6" creationId="{FB7032F8-92FC-BD1A-A9AF-986FE04CFE86}"/>
          </ac:spMkLst>
        </pc:spChg>
        <pc:picChg chg="mod">
          <ac:chgData name="Zaara Salie" userId="S::st10455456@imconnect.edu.za::0bf54d6a-f32c-4249-9624-bc6de0c9d7f1" providerId="AD" clId="Web-{285DAFBC-0282-7A31-A513-7CBC9211312C}" dt="2025-11-21T18:04:48.748" v="1253"/>
          <ac:picMkLst>
            <pc:docMk/>
            <pc:sldMk cId="3599844030" sldId="265"/>
            <ac:picMk id="7" creationId="{3C37CE0E-074A-209D-2D43-EC5FAC327C30}"/>
          </ac:picMkLst>
        </pc:picChg>
      </pc:sldChg>
      <pc:sldChg chg="modSp">
        <pc:chgData name="Zaara Salie" userId="S::st10455456@imconnect.edu.za::0bf54d6a-f32c-4249-9624-bc6de0c9d7f1" providerId="AD" clId="Web-{285DAFBC-0282-7A31-A513-7CBC9211312C}" dt="2025-11-21T18:08:42.894" v="1554" actId="1076"/>
        <pc:sldMkLst>
          <pc:docMk/>
          <pc:sldMk cId="3947552595" sldId="266"/>
        </pc:sldMkLst>
        <pc:spChg chg="mod">
          <ac:chgData name="Zaara Salie" userId="S::st10455456@imconnect.edu.za::0bf54d6a-f32c-4249-9624-bc6de0c9d7f1" providerId="AD" clId="Web-{285DAFBC-0282-7A31-A513-7CBC9211312C}" dt="2025-11-21T18:08:42.894" v="1554" actId="1076"/>
          <ac:spMkLst>
            <pc:docMk/>
            <pc:sldMk cId="3947552595" sldId="266"/>
            <ac:spMk id="3" creationId="{4227E922-AE57-EC70-406A-77ED03351FF3}"/>
          </ac:spMkLst>
        </pc:spChg>
      </pc:sldChg>
      <pc:sldChg chg="addSp delSp modSp mod modClrScheme chgLayout">
        <pc:chgData name="Zaara Salie" userId="S::st10455456@imconnect.edu.za::0bf54d6a-f32c-4249-9624-bc6de0c9d7f1" providerId="AD" clId="Web-{285DAFBC-0282-7A31-A513-7CBC9211312C}" dt="2025-11-21T16:22:22.679" v="757" actId="20577"/>
        <pc:sldMkLst>
          <pc:docMk/>
          <pc:sldMk cId="1384372434" sldId="269"/>
        </pc:sldMkLst>
        <pc:spChg chg="mod">
          <ac:chgData name="Zaara Salie" userId="S::st10455456@imconnect.edu.za::0bf54d6a-f32c-4249-9624-bc6de0c9d7f1" providerId="AD" clId="Web-{285DAFBC-0282-7A31-A513-7CBC9211312C}" dt="2025-11-21T16:19:14.740" v="631"/>
          <ac:spMkLst>
            <pc:docMk/>
            <pc:sldMk cId="1384372434" sldId="269"/>
            <ac:spMk id="2" creationId="{81BB50A7-8097-B5C9-4E58-9ED8D14ADA20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19:14.740" v="631"/>
          <ac:spMkLst>
            <pc:docMk/>
            <pc:sldMk cId="1384372434" sldId="269"/>
            <ac:spMk id="3" creationId="{F7461AE3-EE8B-D6AA-C542-739A07913E24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19:14.740" v="631"/>
          <ac:spMkLst>
            <pc:docMk/>
            <pc:sldMk cId="1384372434" sldId="269"/>
            <ac:spMk id="4" creationId="{BAFA715D-0DE7-5C1E-A01B-3CC861FFFA69}"/>
          </ac:spMkLst>
        </pc:spChg>
        <pc:spChg chg="mod">
          <ac:chgData name="Zaara Salie" userId="S::st10455456@imconnect.edu.za::0bf54d6a-f32c-4249-9624-bc6de0c9d7f1" providerId="AD" clId="Web-{285DAFBC-0282-7A31-A513-7CBC9211312C}" dt="2025-11-21T16:19:14.740" v="631"/>
          <ac:spMkLst>
            <pc:docMk/>
            <pc:sldMk cId="1384372434" sldId="269"/>
            <ac:spMk id="5" creationId="{C320D08B-C7CA-70C3-F459-4B8F8CFD397D}"/>
          </ac:spMkLst>
        </pc:spChg>
        <pc:spChg chg="add del mod">
          <ac:chgData name="Zaara Salie" userId="S::st10455456@imconnect.edu.za::0bf54d6a-f32c-4249-9624-bc6de0c9d7f1" providerId="AD" clId="Web-{285DAFBC-0282-7A31-A513-7CBC9211312C}" dt="2025-11-21T16:18:35.224" v="622"/>
          <ac:spMkLst>
            <pc:docMk/>
            <pc:sldMk cId="1384372434" sldId="269"/>
            <ac:spMk id="8" creationId="{EA0D27B1-A402-C29D-FBD3-563BCC6C72B4}"/>
          </ac:spMkLst>
        </pc:spChg>
        <pc:spChg chg="add del mod">
          <ac:chgData name="Zaara Salie" userId="S::st10455456@imconnect.edu.za::0bf54d6a-f32c-4249-9624-bc6de0c9d7f1" providerId="AD" clId="Web-{285DAFBC-0282-7A31-A513-7CBC9211312C}" dt="2025-11-21T16:19:14.740" v="631"/>
          <ac:spMkLst>
            <pc:docMk/>
            <pc:sldMk cId="1384372434" sldId="269"/>
            <ac:spMk id="14" creationId="{7A7656F8-E98D-0119-19C9-D87AD3CB0F92}"/>
          </ac:spMkLst>
        </pc:spChg>
        <pc:spChg chg="add mod">
          <ac:chgData name="Zaara Salie" userId="S::st10455456@imconnect.edu.za::0bf54d6a-f32c-4249-9624-bc6de0c9d7f1" providerId="AD" clId="Web-{285DAFBC-0282-7A31-A513-7CBC9211312C}" dt="2025-11-21T16:22:22.679" v="757" actId="20577"/>
          <ac:spMkLst>
            <pc:docMk/>
            <pc:sldMk cId="1384372434" sldId="269"/>
            <ac:spMk id="19" creationId="{62ACEA4A-140F-E548-F562-04783F49BE64}"/>
          </ac:spMkLst>
        </pc:spChg>
        <pc:graphicFrameChg chg="del mod modGraphic">
          <ac:chgData name="Zaara Salie" userId="S::st10455456@imconnect.edu.za::0bf54d6a-f32c-4249-9624-bc6de0c9d7f1" providerId="AD" clId="Web-{285DAFBC-0282-7A31-A513-7CBC9211312C}" dt="2025-11-21T16:18:17.083" v="620"/>
          <ac:graphicFrameMkLst>
            <pc:docMk/>
            <pc:sldMk cId="1384372434" sldId="269"/>
            <ac:graphicFrameMk id="6" creationId="{3E0E4A8A-55D4-88B9-EAFE-F5DD91417A46}"/>
          </ac:graphicFrameMkLst>
        </pc:graphicFrameChg>
        <pc:picChg chg="add mod ord">
          <ac:chgData name="Zaara Salie" userId="S::st10455456@imconnect.edu.za::0bf54d6a-f32c-4249-9624-bc6de0c9d7f1" providerId="AD" clId="Web-{285DAFBC-0282-7A31-A513-7CBC9211312C}" dt="2025-11-21T16:19:14.740" v="631"/>
          <ac:picMkLst>
            <pc:docMk/>
            <pc:sldMk cId="1384372434" sldId="269"/>
            <ac:picMk id="9" creationId="{49FD25B4-D7C5-1C0C-8DB0-0FFA99F71D34}"/>
          </ac:picMkLst>
        </pc:picChg>
      </pc:sldChg>
      <pc:sldChg chg="addSp modSp">
        <pc:chgData name="Zaara Salie" userId="S::st10455456@imconnect.edu.za::0bf54d6a-f32c-4249-9624-bc6de0c9d7f1" providerId="AD" clId="Web-{285DAFBC-0282-7A31-A513-7CBC9211312C}" dt="2025-11-21T17:26:45.548" v="1118" actId="14100"/>
        <pc:sldMkLst>
          <pc:docMk/>
          <pc:sldMk cId="3762730561" sldId="270"/>
        </pc:sldMkLst>
        <pc:spChg chg="mod">
          <ac:chgData name="Zaara Salie" userId="S::st10455456@imconnect.edu.za::0bf54d6a-f32c-4249-9624-bc6de0c9d7f1" providerId="AD" clId="Web-{285DAFBC-0282-7A31-A513-7CBC9211312C}" dt="2025-11-21T17:12:41.704" v="1010" actId="14100"/>
          <ac:spMkLst>
            <pc:docMk/>
            <pc:sldMk cId="3762730561" sldId="270"/>
            <ac:spMk id="2" creationId="{AC96BA28-7B5B-3D59-0D23-C072A5C2A52B}"/>
          </ac:spMkLst>
        </pc:spChg>
        <pc:spChg chg="mod">
          <ac:chgData name="Zaara Salie" userId="S::st10455456@imconnect.edu.za::0bf54d6a-f32c-4249-9624-bc6de0c9d7f1" providerId="AD" clId="Web-{285DAFBC-0282-7A31-A513-7CBC9211312C}" dt="2025-11-21T17:26:45.548" v="1118" actId="14100"/>
          <ac:spMkLst>
            <pc:docMk/>
            <pc:sldMk cId="3762730561" sldId="270"/>
            <ac:spMk id="3" creationId="{58443BCF-B6AE-B157-B5A8-60575A5F5EBF}"/>
          </ac:spMkLst>
        </pc:spChg>
        <pc:picChg chg="add mod modCrop">
          <ac:chgData name="Zaara Salie" userId="S::st10455456@imconnect.edu.za::0bf54d6a-f32c-4249-9624-bc6de0c9d7f1" providerId="AD" clId="Web-{285DAFBC-0282-7A31-A513-7CBC9211312C}" dt="2025-11-21T17:25:22.026" v="1071" actId="1076"/>
          <ac:picMkLst>
            <pc:docMk/>
            <pc:sldMk cId="3762730561" sldId="270"/>
            <ac:picMk id="7" creationId="{787C8B7B-94A5-47F6-57A4-04A40A6C1269}"/>
          </ac:picMkLst>
        </pc:picChg>
        <pc:picChg chg="add mod">
          <ac:chgData name="Zaara Salie" userId="S::st10455456@imconnect.edu.za::0bf54d6a-f32c-4249-9624-bc6de0c9d7f1" providerId="AD" clId="Web-{285DAFBC-0282-7A31-A513-7CBC9211312C}" dt="2025-11-21T17:25:25.276" v="1073" actId="1076"/>
          <ac:picMkLst>
            <pc:docMk/>
            <pc:sldMk cId="3762730561" sldId="270"/>
            <ac:picMk id="8" creationId="{59C0E6A3-E0A1-CBCE-C987-254F24EF8E70}"/>
          </ac:picMkLst>
        </pc:picChg>
      </pc:sldChg>
      <pc:sldChg chg="addSp modSp add replId">
        <pc:chgData name="Zaara Salie" userId="S::st10455456@imconnect.edu.za::0bf54d6a-f32c-4249-9624-bc6de0c9d7f1" providerId="AD" clId="Web-{285DAFBC-0282-7A31-A513-7CBC9211312C}" dt="2025-11-21T17:32:42.878" v="1225" actId="20577"/>
        <pc:sldMkLst>
          <pc:docMk/>
          <pc:sldMk cId="2882827304" sldId="2768"/>
        </pc:sldMkLst>
        <pc:spChg chg="mod">
          <ac:chgData name="Zaara Salie" userId="S::st10455456@imconnect.edu.za::0bf54d6a-f32c-4249-9624-bc6de0c9d7f1" providerId="AD" clId="Web-{285DAFBC-0282-7A31-A513-7CBC9211312C}" dt="2025-11-21T17:27:34.726" v="1127" actId="20577"/>
          <ac:spMkLst>
            <pc:docMk/>
            <pc:sldMk cId="2882827304" sldId="2768"/>
            <ac:spMk id="2" creationId="{01DD4C19-38CE-F585-7754-494D24784A99}"/>
          </ac:spMkLst>
        </pc:spChg>
        <pc:spChg chg="mod">
          <ac:chgData name="Zaara Salie" userId="S::st10455456@imconnect.edu.za::0bf54d6a-f32c-4249-9624-bc6de0c9d7f1" providerId="AD" clId="Web-{285DAFBC-0282-7A31-A513-7CBC9211312C}" dt="2025-11-21T17:32:42.878" v="1225" actId="20577"/>
          <ac:spMkLst>
            <pc:docMk/>
            <pc:sldMk cId="2882827304" sldId="2768"/>
            <ac:spMk id="3" creationId="{42AFDBDF-D57E-30BA-665C-0ABEE51005CF}"/>
          </ac:spMkLst>
        </pc:spChg>
        <pc:picChg chg="mod">
          <ac:chgData name="Zaara Salie" userId="S::st10455456@imconnect.edu.za::0bf54d6a-f32c-4249-9624-bc6de0c9d7f1" providerId="AD" clId="Web-{285DAFBC-0282-7A31-A513-7CBC9211312C}" dt="2025-11-21T17:31:30.877" v="1173" actId="14100"/>
          <ac:picMkLst>
            <pc:docMk/>
            <pc:sldMk cId="2882827304" sldId="2768"/>
            <ac:picMk id="7" creationId="{53D70D0F-0F7B-B159-D8EF-2B16B7B8C877}"/>
          </ac:picMkLst>
        </pc:picChg>
        <pc:picChg chg="mod">
          <ac:chgData name="Zaara Salie" userId="S::st10455456@imconnect.edu.za::0bf54d6a-f32c-4249-9624-bc6de0c9d7f1" providerId="AD" clId="Web-{285DAFBC-0282-7A31-A513-7CBC9211312C}" dt="2025-11-21T17:31:33.940" v="1174" actId="14100"/>
          <ac:picMkLst>
            <pc:docMk/>
            <pc:sldMk cId="2882827304" sldId="2768"/>
            <ac:picMk id="8" creationId="{ED7152D2-A5C1-A59E-0624-0B2EC151AA29}"/>
          </ac:picMkLst>
        </pc:picChg>
        <pc:picChg chg="add mod">
          <ac:chgData name="Zaara Salie" userId="S::st10455456@imconnect.edu.za::0bf54d6a-f32c-4249-9624-bc6de0c9d7f1" providerId="AD" clId="Web-{285DAFBC-0282-7A31-A513-7CBC9211312C}" dt="2025-11-21T17:31:40.002" v="1175" actId="14100"/>
          <ac:picMkLst>
            <pc:docMk/>
            <pc:sldMk cId="2882827304" sldId="2768"/>
            <ac:picMk id="9" creationId="{F42B202A-86FF-2326-5720-2E1FDB664C0A}"/>
          </ac:picMkLst>
        </pc:picChg>
      </pc:sldChg>
      <pc:sldChg chg="modSp add mod replId chgLayout">
        <pc:chgData name="Zaara Salie" userId="S::st10455456@imconnect.edu.za::0bf54d6a-f32c-4249-9624-bc6de0c9d7f1" providerId="AD" clId="Web-{285DAFBC-0282-7A31-A513-7CBC9211312C}" dt="2025-11-21T17:34:49.348" v="1250" actId="20577"/>
        <pc:sldMkLst>
          <pc:docMk/>
          <pc:sldMk cId="1892725892" sldId="2769"/>
        </pc:sldMkLst>
        <pc:spChg chg="mod">
          <ac:chgData name="Zaara Salie" userId="S::st10455456@imconnect.edu.za::0bf54d6a-f32c-4249-9624-bc6de0c9d7f1" providerId="AD" clId="Web-{285DAFBC-0282-7A31-A513-7CBC9211312C}" dt="2025-11-21T17:34:37.004" v="1236" actId="20577"/>
          <ac:spMkLst>
            <pc:docMk/>
            <pc:sldMk cId="1892725892" sldId="2769"/>
            <ac:spMk id="2" creationId="{A70C2A63-9A2A-5964-D652-E85601825825}"/>
          </ac:spMkLst>
        </pc:spChg>
        <pc:spChg chg="mod">
          <ac:chgData name="Zaara Salie" userId="S::st10455456@imconnect.edu.za::0bf54d6a-f32c-4249-9624-bc6de0c9d7f1" providerId="AD" clId="Web-{285DAFBC-0282-7A31-A513-7CBC9211312C}" dt="2025-11-21T17:34:49.348" v="1250" actId="20577"/>
          <ac:spMkLst>
            <pc:docMk/>
            <pc:sldMk cId="1892725892" sldId="2769"/>
            <ac:spMk id="3" creationId="{FB4F0F14-2A13-03D5-2758-F6002D1A5848}"/>
          </ac:spMkLst>
        </pc:spChg>
        <pc:spChg chg="mod">
          <ac:chgData name="Zaara Salie" userId="S::st10455456@imconnect.edu.za::0bf54d6a-f32c-4249-9624-bc6de0c9d7f1" providerId="AD" clId="Web-{285DAFBC-0282-7A31-A513-7CBC9211312C}" dt="2025-11-21T17:34:24.754" v="1228"/>
          <ac:spMkLst>
            <pc:docMk/>
            <pc:sldMk cId="1892725892" sldId="2769"/>
            <ac:spMk id="4" creationId="{67D62292-6B40-5893-A551-58ABFD853456}"/>
          </ac:spMkLst>
        </pc:spChg>
        <pc:spChg chg="mod">
          <ac:chgData name="Zaara Salie" userId="S::st10455456@imconnect.edu.za::0bf54d6a-f32c-4249-9624-bc6de0c9d7f1" providerId="AD" clId="Web-{285DAFBC-0282-7A31-A513-7CBC9211312C}" dt="2025-11-21T17:34:24.754" v="1228"/>
          <ac:spMkLst>
            <pc:docMk/>
            <pc:sldMk cId="1892725892" sldId="2769"/>
            <ac:spMk id="5" creationId="{1260B048-BE36-2C61-2A84-78B985866C9A}"/>
          </ac:spMkLst>
        </pc:spChg>
        <pc:spChg chg="mod">
          <ac:chgData name="Zaara Salie" userId="S::st10455456@imconnect.edu.za::0bf54d6a-f32c-4249-9624-bc6de0c9d7f1" providerId="AD" clId="Web-{285DAFBC-0282-7A31-A513-7CBC9211312C}" dt="2025-11-21T17:34:24.754" v="1228"/>
          <ac:spMkLst>
            <pc:docMk/>
            <pc:sldMk cId="1892725892" sldId="2769"/>
            <ac:spMk id="6" creationId="{A9F83058-A1E1-E831-575D-7DE85134E0F1}"/>
          </ac:spMkLst>
        </pc:spChg>
        <pc:picChg chg="mod">
          <ac:chgData name="Zaara Salie" userId="S::st10455456@imconnect.edu.za::0bf54d6a-f32c-4249-9624-bc6de0c9d7f1" providerId="AD" clId="Web-{285DAFBC-0282-7A31-A513-7CBC9211312C}" dt="2025-11-21T17:34:24.754" v="1228"/>
          <ac:picMkLst>
            <pc:docMk/>
            <pc:sldMk cId="1892725892" sldId="2769"/>
            <ac:picMk id="8" creationId="{5E0BCFED-1269-D4C7-1E56-83F915E9D5FF}"/>
          </ac:picMkLst>
        </pc:picChg>
      </pc:sldChg>
    </pc:docChg>
  </pc:docChgLst>
  <pc:docChgLst>
    <pc:chgData name="Zaara Salie" userId="S::st10455456@imconnect.edu.za::0bf54d6a-f32c-4249-9624-bc6de0c9d7f1" providerId="AD" clId="Web-{F654B111-B77A-90FB-8741-E78DD4C12F11}"/>
    <pc:docChg chg="modSld">
      <pc:chgData name="Zaara Salie" userId="S::st10455456@imconnect.edu.za::0bf54d6a-f32c-4249-9624-bc6de0c9d7f1" providerId="AD" clId="Web-{F654B111-B77A-90FB-8741-E78DD4C12F11}" dt="2025-11-21T15:17:36.647" v="305"/>
      <pc:docMkLst>
        <pc:docMk/>
      </pc:docMkLst>
      <pc:sldChg chg="addSp modSp mod chgLayout">
        <pc:chgData name="Zaara Salie" userId="S::st10455456@imconnect.edu.za::0bf54d6a-f32c-4249-9624-bc6de0c9d7f1" providerId="AD" clId="Web-{F654B111-B77A-90FB-8741-E78DD4C12F11}" dt="2025-11-21T15:07:48.688" v="111" actId="20577"/>
        <pc:sldMkLst>
          <pc:docMk/>
          <pc:sldMk cId="4216523365" sldId="257"/>
        </pc:sldMkLst>
        <pc:spChg chg="mod">
          <ac:chgData name="Zaara Salie" userId="S::st10455456@imconnect.edu.za::0bf54d6a-f32c-4249-9624-bc6de0c9d7f1" providerId="AD" clId="Web-{F654B111-B77A-90FB-8741-E78DD4C12F11}" dt="2025-11-21T14:59:59.889" v="39"/>
          <ac:spMkLst>
            <pc:docMk/>
            <pc:sldMk cId="4216523365" sldId="257"/>
            <ac:spMk id="2" creationId="{93B255C6-1E2E-E4BD-2E9F-B3321C22A292}"/>
          </ac:spMkLst>
        </pc:spChg>
        <pc:spChg chg="mod">
          <ac:chgData name="Zaara Salie" userId="S::st10455456@imconnect.edu.za::0bf54d6a-f32c-4249-9624-bc6de0c9d7f1" providerId="AD" clId="Web-{F654B111-B77A-90FB-8741-E78DD4C12F11}" dt="2025-11-21T15:07:48.688" v="111" actId="20577"/>
          <ac:spMkLst>
            <pc:docMk/>
            <pc:sldMk cId="4216523365" sldId="257"/>
            <ac:spMk id="3" creationId="{432C04E6-B771-F1FA-85F4-B7984DE55A8E}"/>
          </ac:spMkLst>
        </pc:spChg>
        <pc:spChg chg="mod">
          <ac:chgData name="Zaara Salie" userId="S::st10455456@imconnect.edu.za::0bf54d6a-f32c-4249-9624-bc6de0c9d7f1" providerId="AD" clId="Web-{F654B111-B77A-90FB-8741-E78DD4C12F11}" dt="2025-11-21T14:59:59.889" v="39"/>
          <ac:spMkLst>
            <pc:docMk/>
            <pc:sldMk cId="4216523365" sldId="257"/>
            <ac:spMk id="4" creationId="{24E602D5-209F-C183-95CC-735D34DC9419}"/>
          </ac:spMkLst>
        </pc:spChg>
        <pc:spChg chg="mod">
          <ac:chgData name="Zaara Salie" userId="S::st10455456@imconnect.edu.za::0bf54d6a-f32c-4249-9624-bc6de0c9d7f1" providerId="AD" clId="Web-{F654B111-B77A-90FB-8741-E78DD4C12F11}" dt="2025-11-21T14:59:59.889" v="39"/>
          <ac:spMkLst>
            <pc:docMk/>
            <pc:sldMk cId="4216523365" sldId="257"/>
            <ac:spMk id="5" creationId="{1998326A-C836-F80E-4EAB-FB475085E38E}"/>
          </ac:spMkLst>
        </pc:spChg>
        <pc:spChg chg="mod">
          <ac:chgData name="Zaara Salie" userId="S::st10455456@imconnect.edu.za::0bf54d6a-f32c-4249-9624-bc6de0c9d7f1" providerId="AD" clId="Web-{F654B111-B77A-90FB-8741-E78DD4C12F11}" dt="2025-11-21T14:59:59.889" v="39"/>
          <ac:spMkLst>
            <pc:docMk/>
            <pc:sldMk cId="4216523365" sldId="257"/>
            <ac:spMk id="6" creationId="{5CCDC894-A40D-FD0D-CF41-FEE5AF09BACB}"/>
          </ac:spMkLst>
        </pc:spChg>
        <pc:picChg chg="add">
          <ac:chgData name="Zaara Salie" userId="S::st10455456@imconnect.edu.za::0bf54d6a-f32c-4249-9624-bc6de0c9d7f1" providerId="AD" clId="Web-{F654B111-B77A-90FB-8741-E78DD4C12F11}" dt="2025-11-21T14:59:59.889" v="39"/>
          <ac:picMkLst>
            <pc:docMk/>
            <pc:sldMk cId="4216523365" sldId="257"/>
            <ac:picMk id="8" creationId="{34437240-2D13-F023-B608-B7688A2D4A1F}"/>
          </ac:picMkLst>
        </pc:picChg>
      </pc:sldChg>
      <pc:sldChg chg="modSp mod modClrScheme chgLayout">
        <pc:chgData name="Zaara Salie" userId="S::st10455456@imconnect.edu.za::0bf54d6a-f32c-4249-9624-bc6de0c9d7f1" providerId="AD" clId="Web-{F654B111-B77A-90FB-8741-E78DD4C12F11}" dt="2025-11-21T15:15:24.115" v="277" actId="20577"/>
        <pc:sldMkLst>
          <pc:docMk/>
          <pc:sldMk cId="3313450045" sldId="258"/>
        </pc:sldMkLst>
        <pc:spChg chg="mod">
          <ac:chgData name="Zaara Salie" userId="S::st10455456@imconnect.edu.za::0bf54d6a-f32c-4249-9624-bc6de0c9d7f1" providerId="AD" clId="Web-{F654B111-B77A-90FB-8741-E78DD4C12F11}" dt="2025-11-21T15:13:13.693" v="181"/>
          <ac:spMkLst>
            <pc:docMk/>
            <pc:sldMk cId="3313450045" sldId="258"/>
            <ac:spMk id="2" creationId="{8AA144A5-0283-F980-85F3-EE51746FC4CD}"/>
          </ac:spMkLst>
        </pc:spChg>
        <pc:spChg chg="mod">
          <ac:chgData name="Zaara Salie" userId="S::st10455456@imconnect.edu.za::0bf54d6a-f32c-4249-9624-bc6de0c9d7f1" providerId="AD" clId="Web-{F654B111-B77A-90FB-8741-E78DD4C12F11}" dt="2025-11-21T15:15:24.115" v="277" actId="20577"/>
          <ac:spMkLst>
            <pc:docMk/>
            <pc:sldMk cId="3313450045" sldId="258"/>
            <ac:spMk id="3" creationId="{1A385359-5FD3-D5C8-1467-F7082543AA4C}"/>
          </ac:spMkLst>
        </pc:spChg>
        <pc:spChg chg="mod">
          <ac:chgData name="Zaara Salie" userId="S::st10455456@imconnect.edu.za::0bf54d6a-f32c-4249-9624-bc6de0c9d7f1" providerId="AD" clId="Web-{F654B111-B77A-90FB-8741-E78DD4C12F11}" dt="2025-11-21T15:13:13.693" v="181"/>
          <ac:spMkLst>
            <pc:docMk/>
            <pc:sldMk cId="3313450045" sldId="258"/>
            <ac:spMk id="4" creationId="{A3466051-9A8D-AB51-EEFB-7677CCB2BB1B}"/>
          </ac:spMkLst>
        </pc:spChg>
        <pc:spChg chg="mod">
          <ac:chgData name="Zaara Salie" userId="S::st10455456@imconnect.edu.za::0bf54d6a-f32c-4249-9624-bc6de0c9d7f1" providerId="AD" clId="Web-{F654B111-B77A-90FB-8741-E78DD4C12F11}" dt="2025-11-21T15:13:13.693" v="181"/>
          <ac:spMkLst>
            <pc:docMk/>
            <pc:sldMk cId="3313450045" sldId="258"/>
            <ac:spMk id="5" creationId="{B60A6235-3D99-C9B4-4037-D7F62E83EAFF}"/>
          </ac:spMkLst>
        </pc:spChg>
        <pc:spChg chg="mod">
          <ac:chgData name="Zaara Salie" userId="S::st10455456@imconnect.edu.za::0bf54d6a-f32c-4249-9624-bc6de0c9d7f1" providerId="AD" clId="Web-{F654B111-B77A-90FB-8741-E78DD4C12F11}" dt="2025-11-21T15:13:13.693" v="181"/>
          <ac:spMkLst>
            <pc:docMk/>
            <pc:sldMk cId="3313450045" sldId="258"/>
            <ac:spMk id="7" creationId="{B574FC93-FE33-B17E-E50C-7ED72B635CA5}"/>
          </ac:spMkLst>
        </pc:spChg>
        <pc:picChg chg="mod ord">
          <ac:chgData name="Zaara Salie" userId="S::st10455456@imconnect.edu.za::0bf54d6a-f32c-4249-9624-bc6de0c9d7f1" providerId="AD" clId="Web-{F654B111-B77A-90FB-8741-E78DD4C12F11}" dt="2025-11-21T15:13:45.677" v="196" actId="1076"/>
          <ac:picMkLst>
            <pc:docMk/>
            <pc:sldMk cId="3313450045" sldId="258"/>
            <ac:picMk id="6" creationId="{F89F5A20-EE3C-FB44-E2F2-3404DD866E67}"/>
          </ac:picMkLst>
        </pc:picChg>
      </pc:sldChg>
      <pc:sldChg chg="addSp delSp modSp mod setBg chgLayout">
        <pc:chgData name="Zaara Salie" userId="S::st10455456@imconnect.edu.za::0bf54d6a-f32c-4249-9624-bc6de0c9d7f1" providerId="AD" clId="Web-{F654B111-B77A-90FB-8741-E78DD4C12F11}" dt="2025-11-21T15:17:36.647" v="305"/>
        <pc:sldMkLst>
          <pc:docMk/>
          <pc:sldMk cId="1471035344" sldId="259"/>
        </pc:sldMkLst>
        <pc:spChg chg="mod">
          <ac:chgData name="Zaara Salie" userId="S::st10455456@imconnect.edu.za::0bf54d6a-f32c-4249-9624-bc6de0c9d7f1" providerId="AD" clId="Web-{F654B111-B77A-90FB-8741-E78DD4C12F11}" dt="2025-11-21T15:17:36.647" v="305"/>
          <ac:spMkLst>
            <pc:docMk/>
            <pc:sldMk cId="1471035344" sldId="259"/>
            <ac:spMk id="2" creationId="{B2E133A0-1764-3DC0-A9D7-7733B04AFC75}"/>
          </ac:spMkLst>
        </pc:spChg>
        <pc:spChg chg="mod ord">
          <ac:chgData name="Zaara Salie" userId="S::st10455456@imconnect.edu.za::0bf54d6a-f32c-4249-9624-bc6de0c9d7f1" providerId="AD" clId="Web-{F654B111-B77A-90FB-8741-E78DD4C12F11}" dt="2025-11-21T15:17:36.647" v="305"/>
          <ac:spMkLst>
            <pc:docMk/>
            <pc:sldMk cId="1471035344" sldId="259"/>
            <ac:spMk id="3" creationId="{8DC6822A-D1D9-EA6C-D8F4-6F6AB9565D17}"/>
          </ac:spMkLst>
        </pc:spChg>
        <pc:spChg chg="mod">
          <ac:chgData name="Zaara Salie" userId="S::st10455456@imconnect.edu.za::0bf54d6a-f32c-4249-9624-bc6de0c9d7f1" providerId="AD" clId="Web-{F654B111-B77A-90FB-8741-E78DD4C12F11}" dt="2025-11-21T15:17:36.647" v="305"/>
          <ac:spMkLst>
            <pc:docMk/>
            <pc:sldMk cId="1471035344" sldId="259"/>
            <ac:spMk id="4" creationId="{D8F20E4A-2DA7-367F-889E-11AF801A382F}"/>
          </ac:spMkLst>
        </pc:spChg>
        <pc:spChg chg="mod">
          <ac:chgData name="Zaara Salie" userId="S::st10455456@imconnect.edu.za::0bf54d6a-f32c-4249-9624-bc6de0c9d7f1" providerId="AD" clId="Web-{F654B111-B77A-90FB-8741-E78DD4C12F11}" dt="2025-11-21T15:17:36.647" v="305"/>
          <ac:spMkLst>
            <pc:docMk/>
            <pc:sldMk cId="1471035344" sldId="259"/>
            <ac:spMk id="5" creationId="{73D0C200-7BBC-B1AA-6E27-4596490E6089}"/>
          </ac:spMkLst>
        </pc:spChg>
        <pc:spChg chg="mod">
          <ac:chgData name="Zaara Salie" userId="S::st10455456@imconnect.edu.za::0bf54d6a-f32c-4249-9624-bc6de0c9d7f1" providerId="AD" clId="Web-{F654B111-B77A-90FB-8741-E78DD4C12F11}" dt="2025-11-21T15:17:36.647" v="305"/>
          <ac:spMkLst>
            <pc:docMk/>
            <pc:sldMk cId="1471035344" sldId="259"/>
            <ac:spMk id="6" creationId="{1EA7C8A9-3ADD-70A8-B9C7-245046BFADA7}"/>
          </ac:spMkLst>
        </pc:spChg>
        <pc:spChg chg="add del">
          <ac:chgData name="Zaara Salie" userId="S::st10455456@imconnect.edu.za::0bf54d6a-f32c-4249-9624-bc6de0c9d7f1" providerId="AD" clId="Web-{F654B111-B77A-90FB-8741-E78DD4C12F11}" dt="2025-11-21T15:17:19.788" v="303"/>
          <ac:spMkLst>
            <pc:docMk/>
            <pc:sldMk cId="1471035344" sldId="259"/>
            <ac:spMk id="7" creationId="{3852D11A-7722-6F9A-4CC6-DE6819EBF0CC}"/>
          </ac:spMkLst>
        </pc:spChg>
        <pc:spChg chg="add del mod">
          <ac:chgData name="Zaara Salie" userId="S::st10455456@imconnect.edu.za::0bf54d6a-f32c-4249-9624-bc6de0c9d7f1" providerId="AD" clId="Web-{F654B111-B77A-90FB-8741-E78DD4C12F11}" dt="2025-11-21T15:17:30.507" v="304"/>
          <ac:spMkLst>
            <pc:docMk/>
            <pc:sldMk cId="1471035344" sldId="259"/>
            <ac:spMk id="11" creationId="{454EA525-27E4-54B0-F6F4-EB12D2118D7D}"/>
          </ac:spMkLst>
        </pc:spChg>
        <pc:picChg chg="add mod ord">
          <ac:chgData name="Zaara Salie" userId="S::st10455456@imconnect.edu.za::0bf54d6a-f32c-4249-9624-bc6de0c9d7f1" providerId="AD" clId="Web-{F654B111-B77A-90FB-8741-E78DD4C12F11}" dt="2025-11-21T15:17:36.647" v="305"/>
          <ac:picMkLst>
            <pc:docMk/>
            <pc:sldMk cId="1471035344" sldId="259"/>
            <ac:picMk id="8" creationId="{A7E8954B-79ED-7D0E-E705-3CE8F9718E59}"/>
          </ac:picMkLst>
        </pc:picChg>
      </pc:sldChg>
      <pc:sldChg chg="modSp mod chgLayout">
        <pc:chgData name="Zaara Salie" userId="S::st10455456@imconnect.edu.za::0bf54d6a-f32c-4249-9624-bc6de0c9d7f1" providerId="AD" clId="Web-{F654B111-B77A-90FB-8741-E78DD4C12F11}" dt="2025-11-21T14:59:19.810" v="22" actId="20577"/>
        <pc:sldMkLst>
          <pc:docMk/>
          <pc:sldMk cId="4182614578" sldId="2767"/>
        </pc:sldMkLst>
        <pc:spChg chg="mod">
          <ac:chgData name="Zaara Salie" userId="S::st10455456@imconnect.edu.za::0bf54d6a-f32c-4249-9624-bc6de0c9d7f1" providerId="AD" clId="Web-{F654B111-B77A-90FB-8741-E78DD4C12F11}" dt="2025-11-21T14:59:00.623" v="10"/>
          <ac:spMkLst>
            <pc:docMk/>
            <pc:sldMk cId="4182614578" sldId="2767"/>
            <ac:spMk id="2" creationId="{900A38E9-D21E-DE68-38AC-F56AEA15B379}"/>
          </ac:spMkLst>
        </pc:spChg>
        <pc:spChg chg="mod ord">
          <ac:chgData name="Zaara Salie" userId="S::st10455456@imconnect.edu.za::0bf54d6a-f32c-4249-9624-bc6de0c9d7f1" providerId="AD" clId="Web-{F654B111-B77A-90FB-8741-E78DD4C12F11}" dt="2025-11-21T14:59:19.810" v="22" actId="20577"/>
          <ac:spMkLst>
            <pc:docMk/>
            <pc:sldMk cId="4182614578" sldId="2767"/>
            <ac:spMk id="3" creationId="{7604D864-A6BD-C75F-9B88-BAB58775ABDD}"/>
          </ac:spMkLst>
        </pc:spChg>
        <pc:spChg chg="mod">
          <ac:chgData name="Zaara Salie" userId="S::st10455456@imconnect.edu.za::0bf54d6a-f32c-4249-9624-bc6de0c9d7f1" providerId="AD" clId="Web-{F654B111-B77A-90FB-8741-E78DD4C12F11}" dt="2025-11-21T14:59:00.623" v="10"/>
          <ac:spMkLst>
            <pc:docMk/>
            <pc:sldMk cId="4182614578" sldId="2767"/>
            <ac:spMk id="11" creationId="{3B60C5C2-A596-7FEB-7260-D4D75F7F7904}"/>
          </ac:spMkLst>
        </pc:spChg>
        <pc:spChg chg="mod">
          <ac:chgData name="Zaara Salie" userId="S::st10455456@imconnect.edu.za::0bf54d6a-f32c-4249-9624-bc6de0c9d7f1" providerId="AD" clId="Web-{F654B111-B77A-90FB-8741-E78DD4C12F11}" dt="2025-11-21T14:59:00.623" v="10"/>
          <ac:spMkLst>
            <pc:docMk/>
            <pc:sldMk cId="4182614578" sldId="2767"/>
            <ac:spMk id="12" creationId="{293C2242-EDFC-CC39-97DF-2DB1D8D580F5}"/>
          </ac:spMkLst>
        </pc:spChg>
        <pc:spChg chg="mod">
          <ac:chgData name="Zaara Salie" userId="S::st10455456@imconnect.edu.za::0bf54d6a-f32c-4249-9624-bc6de0c9d7f1" providerId="AD" clId="Web-{F654B111-B77A-90FB-8741-E78DD4C12F11}" dt="2025-11-21T14:59:00.623" v="10"/>
          <ac:spMkLst>
            <pc:docMk/>
            <pc:sldMk cId="4182614578" sldId="2767"/>
            <ac:spMk id="13" creationId="{6247F861-42CF-FE05-F8FD-7EBB0D76F02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D05EE-1874-40CA-ACBB-AAFE8CEAEC56}" type="datetimeFigureOut">
              <a:t>11/21/2025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B9498-FDEE-4498-AC3A-C83DFCC8A50A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7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65C32D-63EE-4133-9108-A2BD34E475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16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7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51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16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4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1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39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60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22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29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1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6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00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17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39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155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71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09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62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4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866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144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8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05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654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95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262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74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170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76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36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1453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885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432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6902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669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1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400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46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6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8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4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28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1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6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9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40" r:id="rId3"/>
    <p:sldLayoutId id="2147483686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  <p:sldLayoutId id="2147483734" r:id="rId43"/>
    <p:sldLayoutId id="2147483735" r:id="rId44"/>
    <p:sldLayoutId id="2147483736" r:id="rId45"/>
    <p:sldLayoutId id="2147483737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ZSalie/PROG6212_PART3_St10455456_POE.git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38E9-D21E-DE68-38AC-F56AEA15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420624"/>
            <a:ext cx="11100816" cy="4334256"/>
          </a:xfrm>
        </p:spPr>
        <p:txBody>
          <a:bodyPr anchor="b">
            <a:normAutofit/>
          </a:bodyPr>
          <a:lstStyle/>
          <a:p>
            <a:r>
              <a:rPr lang="en-US" sz="15300" dirty="0"/>
              <a:t>PROG6212 POE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B60C5C2-A596-7FEB-7260-D4D75F7F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A2C196D7-201A-4A3A-B9FA-EDBCED2083FF}" type="datetime1">
              <a:rPr lang="en-US" noProof="0" smtClean="0"/>
              <a:pPr lvl="0">
                <a:spcAft>
                  <a:spcPts val="600"/>
                </a:spcAft>
              </a:pPr>
              <a:t>11/21/2025</a:t>
            </a:fld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93C2242-EDFC-CC39-97DF-2DB1D8D5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 dirty="0"/>
              <a:t>Sample Footer Text</a:t>
            </a:r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247F861-42CF-FE05-F8FD-7EBB0D76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84C450F2-3BB4-4AE4-8A35-A9D7AEA4C850}" type="slidenum">
              <a:rPr lang="en-US" noProof="0" smtClean="0"/>
              <a:pPr lvl="0"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4D864-A6BD-C75F-9B88-BAB58775AB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792" y="4873752"/>
            <a:ext cx="8439912" cy="1490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Presented by Zaara Salie st10455456</a:t>
            </a:r>
          </a:p>
        </p:txBody>
      </p:sp>
    </p:spTree>
    <p:extLst>
      <p:ext uri="{BB962C8B-B14F-4D97-AF65-F5344CB8AC3E}">
        <p14:creationId xmlns:p14="http://schemas.microsoft.com/office/powerpoint/2010/main" val="418261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46ED-2D9A-8FCB-7235-9D4E7990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2A63-9A2A-5964-D652-E85601825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n-US" dirty="0"/>
              <a:t>HR Viewing Claims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F0F14-2A13-03D5-2758-F6002D1A5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user can see all the claims made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0BCFED-1269-D4C7-1E56-83F915E9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81"/>
          <a:stretch>
            <a:fillRect/>
          </a:stretch>
        </p:blipFill>
        <p:spPr>
          <a:xfrm>
            <a:off x="20" y="10"/>
            <a:ext cx="11733130" cy="513579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62292-6B40-5893-A551-58ABFD85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998514-CB2E-43FF-940B-F99B0EA9BFC0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0B048-BE36-2C61-2A84-78B98586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83058-A1E1-E831-575D-7DE85134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2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35" y="635373"/>
            <a:ext cx="3951469" cy="194767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HR Viewing Lecturer Claims Summary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37CE0E-074A-209D-2D43-EC5FAC327C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r="-1" b="5789"/>
          <a:stretch>
            <a:fillRect/>
          </a:stretch>
        </p:blipFill>
        <p:spPr>
          <a:xfrm>
            <a:off x="20" y="10"/>
            <a:ext cx="7002444" cy="6399142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/>
              <a:t>The user can view a summary of all the claims each lecturer submits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/>
              <a:t>They can view the average, approval and rejection rate as well the total amount and overall breakdown of the claims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179B-16F5-B0EA-D1AC-99441213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3D0F5D8-D5B8-4089-B8CF-3C65B488B2D1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1DF91-6465-ADEF-7133-CCC32858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032F8-92FC-BD1A-A9AF-986FE04C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1752548"/>
          </a:xfrm>
        </p:spPr>
        <p:txBody>
          <a:bodyPr/>
          <a:lstStyle/>
          <a:p>
            <a:r>
              <a:rPr lang="en-US" dirty="0"/>
              <a:t>Coordinator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2808" y="2218284"/>
            <a:ext cx="4460348" cy="2314597"/>
          </a:xfrm>
        </p:spPr>
        <p:txBody>
          <a:bodyPr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Coordinator can verify or reject claims</a:t>
            </a:r>
          </a:p>
          <a:p>
            <a:pPr marL="342900" indent="-342900">
              <a:buChar char="•"/>
            </a:pPr>
            <a:r>
              <a:rPr lang="en-US" dirty="0"/>
              <a:t>Once they approve or reject a notification will appear notifying them that it's been </a:t>
            </a:r>
            <a:r>
              <a:rPr lang="en-US" dirty="0" err="1"/>
              <a:t>proccessed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9490C-0AC8-DB82-0D8F-BF8C4A55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E0C6-06DB-432B-A080-77CD90ED5127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4C37-2120-C1F6-AF98-9C441568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2AC7-4EBD-6C7B-71E2-19F58FD8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7C8B7B-94A5-47F6-57A4-04A40A6C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140"/>
          <a:stretch>
            <a:fillRect/>
          </a:stretch>
        </p:blipFill>
        <p:spPr>
          <a:xfrm>
            <a:off x="0" y="2214728"/>
            <a:ext cx="6493560" cy="144952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C0E6A3-E0A1-CBCE-C987-254F24EF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3810508"/>
            <a:ext cx="6382988" cy="14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C5BDF-4053-2910-28A6-5D797D92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4C19-38CE-F585-7754-494D2478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1752548"/>
          </a:xfrm>
        </p:spPr>
        <p:txBody>
          <a:bodyPr/>
          <a:lstStyle/>
          <a:p>
            <a:r>
              <a:rPr lang="en-US" dirty="0"/>
              <a:t>Manager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FDBDF-D57E-30BA-665C-0ABEE5100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7579" y="1600472"/>
            <a:ext cx="6268828" cy="2955512"/>
          </a:xfrm>
        </p:spPr>
        <p:txBody>
          <a:bodyPr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Managers can approve claims</a:t>
            </a:r>
            <a:endParaRPr lang="en-US"/>
          </a:p>
          <a:p>
            <a:pPr marL="342900" indent="-342900">
              <a:buChar char="•"/>
            </a:pPr>
            <a:r>
              <a:rPr lang="en-US" dirty="0"/>
              <a:t>Once they approve a notification will appear notifying them that it's been processed</a:t>
            </a:r>
          </a:p>
          <a:p>
            <a:pPr marL="342900" indent="-342900">
              <a:buChar char="•"/>
            </a:pPr>
            <a:r>
              <a:rPr lang="en-US" dirty="0"/>
              <a:t>The manager also has a dashboard to view any pending claims which ones are approved and rejected</a:t>
            </a:r>
          </a:p>
          <a:p>
            <a:pPr marL="342900" indent="-342900"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9DEB0-2368-968A-3B64-E8CE3B26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E0C6-06DB-432B-A080-77CD90ED5127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7173-BADF-3889-4DC7-0472B715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93CC4-5B73-95C1-16B7-A1714099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D70D0F-0F7B-B159-D8EF-2B16B7B8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74" b="17174"/>
          <a:stretch>
            <a:fillRect/>
          </a:stretch>
        </p:blipFill>
        <p:spPr>
          <a:xfrm>
            <a:off x="0" y="2214728"/>
            <a:ext cx="5883960" cy="1317444"/>
          </a:xfrm>
          <a:prstGeom prst="rect">
            <a:avLst/>
          </a:prstGeom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ED7152D2-A5C1-A59E-0624-0B2EC151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2" y="3425880"/>
            <a:ext cx="5153844" cy="131536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2B202A-86FF-2326-5720-2E1FDB664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73" y="4547467"/>
            <a:ext cx="4550290" cy="21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2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E922-AE57-EC70-406A-77ED0335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GitHub And YouTube Links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2AA98-E9F4-24CE-E48C-5381CE28570B}"/>
              </a:ext>
            </a:extLst>
          </p:cNvPr>
          <p:cNvSpPr txBox="1"/>
          <p:nvPr/>
        </p:nvSpPr>
        <p:spPr>
          <a:xfrm>
            <a:off x="3977640" y="561425"/>
            <a:ext cx="7772400" cy="22402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GitHub Link-</a:t>
            </a:r>
            <a:r>
              <a:rPr lang="en-US" dirty="0"/>
              <a:t> </a:t>
            </a: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https://github.com/ZSalie/PROG6212_PART3_St10455456_POE.git</a:t>
            </a:r>
            <a:endParaRPr lang="en-US"/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YouTube Link- </a:t>
            </a:r>
          </a:p>
        </p:txBody>
      </p:sp>
      <p:pic>
        <p:nvPicPr>
          <p:cNvPr id="8" name="Picture Placeholder 7" descr="Github: everything you need to know about the code hosting platform ...">
            <a:extLst>
              <a:ext uri="{FF2B5EF4-FFF2-40B4-BE49-F238E27FC236}">
                <a16:creationId xmlns:a16="http://schemas.microsoft.com/office/drawing/2014/main" id="{4251EF58-FA4B-EB81-D443-96FAE2E83A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24183" b="24183"/>
          <a:stretch/>
        </p:blipFill>
        <p:spPr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1BF0-B686-A29F-997F-508B0252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D5E90F-DD16-4D07-98B2-5ADD02240C41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0EF4-0955-7408-3882-4FDCAF3F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43CCF-A463-89C5-41C7-D943D697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97B4E-3C70-7F36-A4BF-7CA5CBC8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/>
          <a:p>
            <a:r>
              <a:rPr lang="en-US" dirty="0"/>
              <a:t>Delivering with confidence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5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6" y="4356"/>
            <a:ext cx="6045807" cy="476359"/>
          </a:xfrm>
        </p:spPr>
        <p:txBody>
          <a:bodyPr>
            <a:noAutofit/>
          </a:bodyPr>
          <a:lstStyle/>
          <a:p>
            <a:r>
              <a:rPr lang="en-US" sz="2000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6679F-0290-515C-BB0F-947C10AC81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35" y="485609"/>
            <a:ext cx="12092062" cy="6005219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Microsoft (2023) ASP.NET Core documentation, Available at: https://learn.microsoft.com/en-us/aspnet/core/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Microsoft (2023) Entity Framework Core, Available at: https://learn.microsoft.com/en-us/ef/core/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Bootstrap Team (2023) Bootstrap 5.3 documentation, Available at: https://getbootstrap.com/docs/5.3/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Font Awesome (2023) Font Awesome icons, Available at: https://fontawesome.com/icons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jQuery Foundation (2023) jQuery API documentation, Available at: https://api.jquery.com/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Chart.js Team (2023) Chart.js documentation, Available at: https://www.chartjs.org/docs/latest/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ECMA International (2023) ECMAScript 2023 language specification, Available at: https://www.ecma-international.org/publications-and-standards/standards/ecma-262/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World Wide Web Consortium (2023) HTML Living Standard, Available at: https://html.spec.whatwg.org/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World Wide Web Consortium (2023) CSS Snapshot 2023, Available at: https://www.w3.org/TR/css-2023/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xUnit.net (2023) xUnit.net documentation, Available at: https://xunit.net/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Microsoft (2023) Unit testing in .NET, Available at: https://learn.microsoft.com/en-us/dotnet/core/testing/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OWASP Foundation (2023) OWASP Cheat Sheet Series, Available at: https://cheatsheetseries.owasp.org/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Microsoft (2023) ASP.NET Core security documentation, Available at: https://learn.microsoft.com/en-us/aspnet/core/security/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Microsoft (2023) Visual Studio 2022 documentation, Available at: https://learn.microsoft.com/en-us/visualstudio/ide/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.NET Foundation (2023) .NET 7 SDK, Available at: https://dotnet.microsoft.com/en-us/download/dotnet/7.0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Microsoft (2023) ASP.NET Core MVC pattern, Available at: https://learn.microsoft.com/en-us/aspnet/core/mvc/overview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Gamma, E. et al. (1994) Design patterns: elements of reusable object-oriented software, Boston: Addison-Wesley.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Martin, R.C. (2008) Clean code: a handbook of agile software craftsmanship, Upper Saddle River: Prentice Hall.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Fowler, M. (2002) Patterns of enterprise application architecture, Boston: Addison-Wesley.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Beck, K. (2002) Test-driven development: by example, Boston: Addison-Wesley.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Evans, E. (2003) Domain-driven design: tackling complexity in the heart of software, Boston: Addison-Wesley.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Internet Engineering Task Force (2023) *HTTP/1.1 specification (RFC 9112)*, Available at: https://httpwg.org/specs/rfc9112.html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World Wide Web Consortium (2023) Web Content Accessibility Guidelines (WCAG) 2.2, Available at: https://www.w3.org/TR/WCAG22/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Information Commissioner's Office (2023) Guide to the UK General Data Protection Regulation (UK GDPR), Available at: https://ico.org.uk/for-organisations/guide-to-data-protection/guide-to-the-general-data-protection-regulation-gdpr/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European Union (2016) General Data Protection Regulation (GDPR), Official Journal of the European Union, L119/1.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Microsoft (2023) C# coding conventions, Available at: https://learn.microsoft.com/en-us/dotnet/csharp/fundamentals/coding-style/coding-conventions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GitHub (2023) GitHub Flow, Available at: https://docs.github.com/en/get-started/using-github/github-flow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Newtonsoft (2023) Json.NET documentation, Available at: https://www.newtonsoft.com/json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Moq Project (2023) Moq documentation, Available at: https://github.com/moq/moq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University of South Africa (2023) PROG6212: Programming course materials, Pretoria: UNISA.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Stack Overflow (2023) Stack Overflow community knowledge base, Available at: https://stackoverflow.com/ (Accessed: 15 January 2024).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Chacon, S. and Straub, B. (2014) Pro Git, 2nd edn, New York: Apress.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131313"/>
                </a:solidFill>
                <a:ea typeface="+mn-lt"/>
                <a:cs typeface="+mn-lt"/>
              </a:rPr>
              <a:t>Git (2023) Git documentation, Available at: https://git-scm.</a:t>
            </a:r>
            <a:r>
              <a:rPr lang="en-US"/>
              <a:t>com/doc (Accessed: 15 January 2024).</a:t>
            </a:r>
          </a:p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6F15B-92C0-806D-7631-A3635A42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AFF9-B37A-4509-BBAB-27DBFDFA26BE}" type="datetime1">
              <a:rPr lang="en-US" smtClean="0"/>
              <a:t>11/21/2025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DC08D-8457-0839-8C25-A7C068F9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8A57-68C7-1BAD-CE79-017C9801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Details of Project</a:t>
            </a:r>
          </a:p>
        </p:txBody>
      </p:sp>
      <p:pic>
        <p:nvPicPr>
          <p:cNvPr id="8" name="Picture 7" descr="People Planning">
            <a:extLst>
              <a:ext uri="{FF2B5EF4-FFF2-40B4-BE49-F238E27FC236}">
                <a16:creationId xmlns:a16="http://schemas.microsoft.com/office/drawing/2014/main" id="{34437240-2D13-F023-B608-B7688A2D4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5146" r="20627" b="6243"/>
          <a:stretch>
            <a:fillRect/>
          </a:stretch>
        </p:blipFill>
        <p:spPr>
          <a:xfrm>
            <a:off x="20" y="1"/>
            <a:ext cx="659128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100" dirty="0">
                <a:latin typeface="Consolas"/>
              </a:rPr>
              <a:t>A comprehensive web application for managing teaching claims in an educational institution. The system supports multiple user roles with specific functionalities for each role.</a:t>
            </a:r>
          </a:p>
          <a:p>
            <a:r>
              <a:rPr lang="en-US" sz="1100" dirty="0">
                <a:latin typeface="Consolas"/>
              </a:rPr>
              <a:t>Users and their roles are:</a:t>
            </a:r>
          </a:p>
          <a:p>
            <a:pPr marL="457200">
              <a:spcBef>
                <a:spcPts val="500"/>
              </a:spcBef>
            </a:pPr>
            <a:r>
              <a:rPr lang="en-US" sz="1100" dirty="0">
                <a:latin typeface="Consolas"/>
              </a:rPr>
              <a:t>Lecturers: Submit claims, view history, upload documents</a:t>
            </a:r>
          </a:p>
          <a:p>
            <a:pPr lvl="1"/>
            <a:r>
              <a:rPr lang="en-US" sz="1100" dirty="0">
                <a:latin typeface="Consolas"/>
              </a:rPr>
              <a:t>Coordinators: Verify claims, accept/reject, review documents</a:t>
            </a:r>
          </a:p>
          <a:p>
            <a:pPr lvl="1"/>
            <a:r>
              <a:rPr lang="en-US" sz="1100" dirty="0">
                <a:latin typeface="Consolas"/>
              </a:rPr>
              <a:t>Managers: Approve verified claims, monitor processing</a:t>
            </a:r>
          </a:p>
          <a:p>
            <a:pPr lvl="1"/>
            <a:r>
              <a:rPr lang="en-US" sz="1100" dirty="0">
                <a:latin typeface="Consolas"/>
              </a:rPr>
              <a:t>HR Administrators: Dashboard, user management, analytics, reporting</a:t>
            </a:r>
          </a:p>
          <a:p>
            <a:r>
              <a:rPr lang="en-US" sz="1100" dirty="0">
                <a:latin typeface="Consolas"/>
              </a:rPr>
              <a:t>Key Features of the Project are:</a:t>
            </a:r>
          </a:p>
          <a:p>
            <a:pPr marL="457200">
              <a:spcBef>
                <a:spcPts val="500"/>
              </a:spcBef>
            </a:pPr>
            <a:r>
              <a:rPr lang="en-US" sz="1100" dirty="0">
                <a:latin typeface="Consolas"/>
                <a:ea typeface="+mn-lt"/>
                <a:cs typeface="+mn-lt"/>
              </a:rPr>
              <a:t>Real-time claim calculation</a:t>
            </a:r>
            <a:endParaRPr lang="en-US" sz="1100" dirty="0">
              <a:latin typeface="Consolas"/>
            </a:endParaRPr>
          </a:p>
          <a:p>
            <a:pPr lvl="1"/>
            <a:r>
              <a:rPr lang="en-US" sz="1100" dirty="0">
                <a:latin typeface="Consolas"/>
                <a:ea typeface="+mn-lt"/>
                <a:cs typeface="+mn-lt"/>
              </a:rPr>
              <a:t>Encrypted file uploads (PDF, DOCX, XLSX)</a:t>
            </a:r>
            <a:endParaRPr lang="en-US" sz="1100"/>
          </a:p>
          <a:p>
            <a:pPr lvl="1"/>
            <a:r>
              <a:rPr lang="en-US" sz="1100" dirty="0">
                <a:latin typeface="Consolas"/>
                <a:ea typeface="+mn-lt"/>
                <a:cs typeface="+mn-lt"/>
              </a:rPr>
              <a:t>Role-based dashboards &amp; workflows</a:t>
            </a:r>
            <a:endParaRPr lang="en-US" sz="1100"/>
          </a:p>
          <a:p>
            <a:pPr lvl="1"/>
            <a:r>
              <a:rPr lang="en-US" sz="1100" dirty="0">
                <a:latin typeface="Consolas"/>
                <a:ea typeface="+mn-lt"/>
                <a:cs typeface="+mn-lt"/>
              </a:rPr>
              <a:t>Analytics &amp; printable reports</a:t>
            </a:r>
            <a:endParaRPr lang="en-US" sz="1100"/>
          </a:p>
          <a:p>
            <a:pPr marL="228600" lvl="1" indent="0">
              <a:buNone/>
            </a:pPr>
            <a:endParaRPr lang="en-US" sz="600">
              <a:latin typeface="Consola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D5-209F-C183-95CC-735D34DC94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90712A-E8AC-4933-9DE4-16CA7BD51374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8326A-C836-F80E-4EAB-FB475085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DC894-A40D-FD0D-CF41-FEE5AF09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>
            <a:normAutofit/>
          </a:bodyPr>
          <a:lstStyle/>
          <a:p>
            <a:r>
              <a:rPr lang="en-US" sz="3000" dirty="0"/>
              <a:t>Home Page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9F5A20-EE3C-FB44-E2F2-3404DD866E6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037" r="35927"/>
          <a:stretch>
            <a:fillRect/>
          </a:stretch>
        </p:blipFill>
        <p:spPr>
          <a:xfrm>
            <a:off x="20" y="93955"/>
            <a:ext cx="7734280" cy="6399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is the home page of the project</a:t>
            </a:r>
          </a:p>
          <a:p>
            <a:r>
              <a:rPr lang="en-US" dirty="0"/>
              <a:t>It has Icons of each user and describes their roles</a:t>
            </a:r>
          </a:p>
          <a:p>
            <a:r>
              <a:rPr lang="en-US" dirty="0"/>
              <a:t>To login as any of the users click get started and it'll take you to the login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66051-9A8D-AB51-EEFB-7677CCB2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BDD37E-812B-468F-B489-3911FC6F6723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A6235-3D99-C9B4-4037-D7F62E83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FC93-FE33-B17E-E50C-7ED72B63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rmAutofit/>
          </a:bodyPr>
          <a:lstStyle/>
          <a:p>
            <a:r>
              <a:rPr lang="en-US"/>
              <a:t>Login Page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7E8954B-79ED-7D0E-E705-3CE8F9718E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1905" r="22834"/>
          <a:stretch>
            <a:fillRect/>
          </a:stretch>
        </p:blipFill>
        <p:spPr>
          <a:xfrm>
            <a:off x="20" y="10"/>
            <a:ext cx="7002444" cy="639914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45864" y="2129172"/>
            <a:ext cx="4005897" cy="393731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This is the login page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is where the page will take you after you click get started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user inputs their email and password to log in to their account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I've included the demo users in the view as well as their passwords to make it easier to the marker to test run each user's login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will produce an error should the wrong details be inputted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20E4A-2DA7-367F-889E-11AF801A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C46E4F-8270-497D-A4DE-9B37A9C4BC18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C200-7BBC-B1AA-6E27-4596490E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7C8A9-3ADD-70A8-B9C7-245046BF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353" y="134366"/>
            <a:ext cx="7192509" cy="1246632"/>
          </a:xfrm>
        </p:spPr>
        <p:txBody>
          <a:bodyPr anchor="b">
            <a:normAutofit/>
          </a:bodyPr>
          <a:lstStyle/>
          <a:p>
            <a:r>
              <a:rPr lang="en-US" sz="3100" dirty="0"/>
              <a:t>Lecturer Submit Claim and Login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AB5E2C-E22B-B7D7-F492-3450DEB7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55" r="22793" b="-155"/>
          <a:stretch>
            <a:fillRect/>
          </a:stretch>
        </p:blipFill>
        <p:spPr>
          <a:xfrm>
            <a:off x="20" y="10"/>
            <a:ext cx="4362962" cy="3564247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2D53411-4585-040B-5834-42C4EFE762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5275" y="1544016"/>
            <a:ext cx="7314429" cy="4811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After entering the login credentials for lecturer, it will take you here to fill in and submit your claim</a:t>
            </a:r>
          </a:p>
          <a:p>
            <a:pPr>
              <a:buFont typeface="Arial"/>
              <a:buChar char="•"/>
            </a:pPr>
            <a:r>
              <a:rPr lang="en-US" dirty="0"/>
              <a:t>There's automation that will show the amount the lecturer will receive for the number of hours they worked</a:t>
            </a:r>
          </a:p>
          <a:p>
            <a:pPr>
              <a:buFont typeface="Arial"/>
              <a:buChar char="•"/>
            </a:pPr>
            <a:r>
              <a:rPr lang="en-US" dirty="0"/>
              <a:t>They are required to submit a document that supports their claim</a:t>
            </a:r>
          </a:p>
          <a:p>
            <a:pPr>
              <a:buFont typeface="Arial"/>
              <a:buChar char="•"/>
            </a:pPr>
            <a:r>
              <a:rPr lang="en-US" dirty="0"/>
              <a:t>Lastly, they click submit claim to submit their claims</a:t>
            </a:r>
          </a:p>
          <a:p>
            <a:pPr>
              <a:buFont typeface="Arial"/>
              <a:buChar char="•"/>
            </a:pPr>
            <a:r>
              <a:rPr lang="en-US" dirty="0"/>
              <a:t>It will then show a notification that the claim has been submitted successfully as shown in the second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3DB6-9604-119A-147D-87313E70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4E2E664-B024-4B15-A27C-3009EED3249B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CA12B-9FEC-9EC2-45A2-67466ADBD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67AE3-F49B-E352-A529-8E3AAB9E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3D3FB7-D333-B5D9-EF86-1ED98201F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640" y="3700217"/>
            <a:ext cx="4846320" cy="26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 anchor="ctr">
            <a:normAutofit/>
          </a:bodyPr>
          <a:lstStyle/>
          <a:p>
            <a:r>
              <a:rPr lang="en-US" dirty="0"/>
              <a:t>Lecturer claims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938" y="1384847"/>
            <a:ext cx="5467266" cy="49051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The user can view their claims by clicking my claims on top </a:t>
            </a:r>
          </a:p>
          <a:p>
            <a:r>
              <a:rPr lang="en-US" sz="2400"/>
              <a:t>It'll</a:t>
            </a:r>
            <a:r>
              <a:rPr lang="en-US" sz="2400" dirty="0"/>
              <a:t> then display all the claims they made as well as the status of each one in real time</a:t>
            </a:r>
          </a:p>
          <a:p>
            <a:r>
              <a:rPr lang="en-US" sz="2400" dirty="0"/>
              <a:t>It also prompts the user to submit a new claim</a:t>
            </a:r>
          </a:p>
          <a:p>
            <a:r>
              <a:rPr lang="en-US" sz="2400" dirty="0"/>
              <a:t>The user can also download a copy of the claim </a:t>
            </a:r>
            <a:r>
              <a:rPr lang="en-US" sz="2400"/>
              <a:t>they've</a:t>
            </a:r>
            <a:r>
              <a:rPr lang="en-US" sz="2400" dirty="0"/>
              <a:t> submitted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8E80-2392-A58F-EEB2-EE633788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376D00-6106-43BB-8923-18C7A7C520E4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AA2F1-CC44-35CF-7A34-1B814A19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FBC74-35D9-C062-A1B7-A5F83C6D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3626A1-9E15-A048-4FD7-2D14DDE4162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431172" y="2347575"/>
            <a:ext cx="5467266" cy="2979660"/>
          </a:xfrm>
          <a:noFill/>
        </p:spPr>
      </p:pic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/>
          <a:p>
            <a:r>
              <a:rPr lang="en-US" dirty="0"/>
              <a:t>HR Views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2ACEA4A-140F-E548-F562-04783F49BE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dirty="0"/>
              <a:t>This is how the HR user's view will look like after they've logged in</a:t>
            </a:r>
          </a:p>
          <a:p>
            <a:pPr marL="285750" indent="-285750">
              <a:buChar char="•"/>
            </a:pPr>
            <a:r>
              <a:rPr lang="en-US" dirty="0"/>
              <a:t>They are able to add, delete and edit users</a:t>
            </a:r>
          </a:p>
          <a:p>
            <a:pPr marL="285750" indent="-285750">
              <a:buChar char="•"/>
            </a:pPr>
            <a:r>
              <a:rPr lang="en-US" dirty="0"/>
              <a:t>They can view claims, number of users for each role,  and status of all claims as well as the summaries for the claims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FD25B4-D7C5-1C0C-8DB0-0FFA99F71D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97" b="28416"/>
          <a:stretch>
            <a:fillRect/>
          </a:stretch>
        </p:blipFill>
        <p:spPr>
          <a:xfrm>
            <a:off x="20" y="10"/>
            <a:ext cx="11750020" cy="4724858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61AE3-EE8B-D6AA-C542-739A0791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ABC5C81-4B4A-4C1A-B255-174CB9D3D2AE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A715D-0DE7-5C1E-A01B-3CC861FF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0D08B-C7CA-70C3-F459-4B8F8CFD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 anchor="b">
            <a:normAutofit/>
          </a:bodyPr>
          <a:lstStyle/>
          <a:p>
            <a:r>
              <a:rPr lang="en-US" dirty="0"/>
              <a:t>HR Creating new users</a:t>
            </a:r>
          </a:p>
        </p:txBody>
      </p:sp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6BD1CA-C191-4496-8931-F72545341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434704" y="1384847"/>
            <a:ext cx="8720207" cy="4905116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05E06-DEAE-0DD1-4D36-DFAC6C72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A4445-5DD2-41DC-BDE3-6A90E266904E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F804B-D6FC-83A9-36FC-E721C009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FE3EB-673E-77EF-2980-BA6EC57A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CFC58-8708-01FF-42BB-CDDD66418C2A}"/>
              </a:ext>
            </a:extLst>
          </p:cNvPr>
          <p:cNvSpPr txBox="1"/>
          <p:nvPr/>
        </p:nvSpPr>
        <p:spPr>
          <a:xfrm>
            <a:off x="9387840" y="1452880"/>
            <a:ext cx="262128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HR is adding a new lecturer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all the necessary information that needs to be inserted when creating a new user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When the user clicks create it will take them back to the dashboard and a notification will be displayed indicating that a user has been successfully created</a:t>
            </a:r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/>
          <a:p>
            <a:r>
              <a:rPr lang="en-US" dirty="0"/>
              <a:t>HR Viewing and editing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user can see all the users and either edit or delete each user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B9D55A-75AA-A48F-B96D-7C8261AA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80" b="21180"/>
          <a:stretch>
            <a:fillRect/>
          </a:stretch>
        </p:blipFill>
        <p:spPr>
          <a:xfrm>
            <a:off x="20" y="10"/>
            <a:ext cx="11750020" cy="380623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9EABE-3580-5671-50D4-25E706EDC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998514-CB2E-43FF-940B-F99B0EA9BFC0}" type="datetime1">
              <a:rPr lang="en-US" smtClean="0"/>
              <a:pPr>
                <a:spcAft>
                  <a:spcPts val="600"/>
                </a:spcAft>
              </a:pPr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29139-7FC6-888D-5CC9-C5B5E32F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C91B8-8829-9453-E93E-4D286CFA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038C17-BDB3-4721-A558-8B6A63F575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C70EC8-9E20-414A-9F27-409BF843879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EE88E53-1348-4048-BE11-4BFB7428C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590</Words>
  <Application>Microsoft Office PowerPoint</Application>
  <PresentationFormat>Widescreen</PresentationFormat>
  <Paragraphs>119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OasisVTI</vt:lpstr>
      <vt:lpstr>PROG6212 POE</vt:lpstr>
      <vt:lpstr>Details of Project</vt:lpstr>
      <vt:lpstr>Home Page</vt:lpstr>
      <vt:lpstr>Login Page  </vt:lpstr>
      <vt:lpstr>Lecturer Submit Claim and Login</vt:lpstr>
      <vt:lpstr>Lecturer claims</vt:lpstr>
      <vt:lpstr>HR Views</vt:lpstr>
      <vt:lpstr>HR Creating new users</vt:lpstr>
      <vt:lpstr>HR Viewing and editing users</vt:lpstr>
      <vt:lpstr>HR Viewing Claims</vt:lpstr>
      <vt:lpstr>HR Viewing Lecturer Claims Summary</vt:lpstr>
      <vt:lpstr>Coordinator View</vt:lpstr>
      <vt:lpstr>Manager View</vt:lpstr>
      <vt:lpstr>Delivering with confidence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448</cp:revision>
  <dcterms:created xsi:type="dcterms:W3CDTF">2025-11-21T14:58:23Z</dcterms:created>
  <dcterms:modified xsi:type="dcterms:W3CDTF">2025-11-21T18:43:33Z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